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56" r:id="rId4"/>
    <p:sldId id="271" r:id="rId5"/>
    <p:sldId id="261" r:id="rId6"/>
    <p:sldId id="259" r:id="rId7"/>
    <p:sldId id="272" r:id="rId8"/>
    <p:sldId id="268" r:id="rId9"/>
    <p:sldId id="269" r:id="rId10"/>
    <p:sldId id="267" r:id="rId11"/>
    <p:sldId id="273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1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3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6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0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4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3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2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1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0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5E1A-83AA-574C-A8B2-3366B996F855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1B168-9731-9C48-AFBB-AB0A5B72A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6165" y="5486400"/>
            <a:ext cx="4667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Garrett</a:t>
            </a:r>
            <a:endParaRPr lang="en-US" sz="1600" dirty="0"/>
          </a:p>
          <a:p>
            <a:r>
              <a:rPr lang="en-US" sz="1600" dirty="0" smtClean="0"/>
              <a:t>Cayce </a:t>
            </a:r>
            <a:r>
              <a:rPr lang="en-US" sz="1600" dirty="0" err="1" smtClean="0"/>
              <a:t>Zavaglia</a:t>
            </a:r>
            <a:endParaRPr lang="en-US" sz="1600" dirty="0" smtClean="0"/>
          </a:p>
          <a:p>
            <a:r>
              <a:rPr lang="en-US" sz="1600" dirty="0" smtClean="0"/>
              <a:t>Hand Embroidered: Crewel Embroidery Wool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0"/>
            <a:ext cx="5997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"/>
            <a:ext cx="9144000" cy="62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0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0"/>
            <a:ext cx="7045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41453" y="4289934"/>
            <a:ext cx="29449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Cayce </a:t>
            </a:r>
            <a:r>
              <a:rPr lang="en-US" sz="3200" dirty="0" err="1" smtClean="0"/>
              <a:t>Zavaglia</a:t>
            </a:r>
            <a:endParaRPr lang="en-US" sz="3200" dirty="0"/>
          </a:p>
          <a:p>
            <a:endParaRPr lang="en-US" dirty="0" smtClean="0"/>
          </a:p>
          <a:p>
            <a:r>
              <a:rPr lang="en-US" dirty="0" smtClean="0"/>
              <a:t>*American Artist</a:t>
            </a:r>
          </a:p>
          <a:p>
            <a:r>
              <a:rPr lang="en-US" dirty="0"/>
              <a:t>*</a:t>
            </a:r>
            <a:r>
              <a:rPr lang="en-US" dirty="0" smtClean="0"/>
              <a:t>Embroiders portraits</a:t>
            </a:r>
          </a:p>
          <a:p>
            <a:r>
              <a:rPr lang="en-US" dirty="0" smtClean="0"/>
              <a:t>*Considers herself a “painter” even though she isn’t using paints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800" cy="37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73100"/>
            <a:ext cx="76200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7965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0"/>
            <a:ext cx="6136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3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5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30</Words>
  <Application>Microsoft Office PowerPoint</Application>
  <PresentationFormat>On-screen Show (4:3)</PresentationFormat>
  <Paragraphs>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</dc:creator>
  <cp:lastModifiedBy>Bart Francis</cp:lastModifiedBy>
  <cp:revision>19</cp:revision>
  <dcterms:created xsi:type="dcterms:W3CDTF">2014-09-07T23:10:27Z</dcterms:created>
  <dcterms:modified xsi:type="dcterms:W3CDTF">2014-09-30T16:21:30Z</dcterms:modified>
</cp:coreProperties>
</file>