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64" r:id="rId5"/>
    <p:sldId id="266" r:id="rId6"/>
    <p:sldId id="259" r:id="rId7"/>
    <p:sldId id="261" r:id="rId8"/>
    <p:sldId id="262" r:id="rId9"/>
    <p:sldId id="260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DD-BA17-4906-9EA2-D9E0E00CB41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2CE1-F1D1-4338-8B03-EF612385C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6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DD-BA17-4906-9EA2-D9E0E00CB41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2CE1-F1D1-4338-8B03-EF612385C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DD-BA17-4906-9EA2-D9E0E00CB41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2CE1-F1D1-4338-8B03-EF612385C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5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DD-BA17-4906-9EA2-D9E0E00CB41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2CE1-F1D1-4338-8B03-EF612385C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8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DD-BA17-4906-9EA2-D9E0E00CB41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2CE1-F1D1-4338-8B03-EF612385C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0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DD-BA17-4906-9EA2-D9E0E00CB41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2CE1-F1D1-4338-8B03-EF612385C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DD-BA17-4906-9EA2-D9E0E00CB41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2CE1-F1D1-4338-8B03-EF612385C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0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DD-BA17-4906-9EA2-D9E0E00CB41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2CE1-F1D1-4338-8B03-EF612385C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7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DD-BA17-4906-9EA2-D9E0E00CB41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2CE1-F1D1-4338-8B03-EF612385C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1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DD-BA17-4906-9EA2-D9E0E00CB41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2CE1-F1D1-4338-8B03-EF612385C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6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02DD-BA17-4906-9EA2-D9E0E00CB41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2CE1-F1D1-4338-8B03-EF612385C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3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02DD-BA17-4906-9EA2-D9E0E00CB41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12CE1-F1D1-4338-8B03-EF612385C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1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4267200" cy="6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6096000"/>
            <a:ext cx="33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the event of a thread</a:t>
            </a:r>
            <a:r>
              <a:rPr lang="en-US" dirty="0"/>
              <a:t> | 2012</a:t>
            </a:r>
            <a:r>
              <a:rPr lang="en-US" i="1" dirty="0"/>
              <a:t>-</a:t>
            </a:r>
            <a:r>
              <a:rPr lang="en-US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83938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classes.dma.ucla.edu/Spring11/159/images/gabriella_bautista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1013"/>
            <a:ext cx="7239000" cy="574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64505" y="6170414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Myein</a:t>
            </a:r>
            <a:r>
              <a:rPr lang="en-US" i="1" dirty="0" smtClean="0"/>
              <a:t> </a:t>
            </a:r>
            <a:r>
              <a:rPr lang="en-US" dirty="0" smtClean="0"/>
              <a:t>| 1999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65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 Hamilton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American installation Artist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6324600" cy="42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3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artblart.files.wordpress.com/2012/12/3556-087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599"/>
            <a:ext cx="6400800" cy="650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23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2.bp.blogspot.com/-gQiM3uv7QzU/UMQ42mIGc5I/AAAAAAAAAJY/zt_loC4lwFw/s1600/ann-hamil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5800" y="2616993"/>
            <a:ext cx="4114800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nnhamiltonstudio.com/images/prints/face%20to%20face/face_to_face-44%20low%20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7" y="187657"/>
            <a:ext cx="7688177" cy="24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petapixel.com/assets/uploads/2011/06/face2fac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709339" cy="266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39304" y="5843751"/>
            <a:ext cx="1336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Face to 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0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gQiM3uv7QzU/UMQ42mIGc5I/AAAAAAAAAJY/zt_loC4lwFw/s1600/ann-hamil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43000"/>
            <a:ext cx="769328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3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Ann Hamilton · carriage ·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7010400" cy="46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3800" y="5410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carriage </a:t>
            </a:r>
            <a:r>
              <a:rPr lang="en-US" dirty="0"/>
              <a:t>| </a:t>
            </a:r>
            <a:r>
              <a:rPr lang="en-US" dirty="0" smtClean="0"/>
              <a:t>2009</a:t>
            </a:r>
          </a:p>
          <a:p>
            <a:r>
              <a:rPr lang="en-US" i="1" dirty="0" smtClean="0"/>
              <a:t>Slices </a:t>
            </a:r>
            <a:r>
              <a:rPr lang="en-US" i="1" dirty="0"/>
              <a:t>of paperback books, cheese cloth, string, bookbinders glue, binders board, museum board, bookbinding cloth, acrylic panels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6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Ann Hamilton - (still lif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4800"/>
            <a:ext cx="810514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7996" y="5367834"/>
            <a:ext cx="395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(still life) </a:t>
            </a:r>
            <a:r>
              <a:rPr lang="en-US" dirty="0"/>
              <a:t>| </a:t>
            </a:r>
            <a:r>
              <a:rPr lang="en-US" dirty="0" smtClean="0"/>
              <a:t>1988/1991</a:t>
            </a:r>
          </a:p>
          <a:p>
            <a:r>
              <a:rPr lang="en-US" i="1" dirty="0" smtClean="0"/>
              <a:t>White </a:t>
            </a:r>
            <a:r>
              <a:rPr lang="en-US" i="1" dirty="0"/>
              <a:t>shirts, gold leaf, wood table, chair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354749"/>
            <a:ext cx="8257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“Tables are my blank paper, my landscape, my figure, a plane that implies the solitary figure and all that is social . . . two people sitting face-to-face, working together, eating or speaking. . . . All tables inherit a history of their use as a site of communion and sacrifice.”</a:t>
            </a:r>
          </a:p>
        </p:txBody>
      </p:sp>
    </p:spTree>
    <p:extLst>
      <p:ext uri="{BB962C8B-B14F-4D97-AF65-F5344CB8AC3E}">
        <p14:creationId xmlns:p14="http://schemas.microsoft.com/office/powerpoint/2010/main" val="85542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Ann Hamilton - indigo 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799"/>
            <a:ext cx="8001000" cy="518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72480" y="5867400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indigo blue </a:t>
            </a:r>
            <a:r>
              <a:rPr lang="en-US" dirty="0"/>
              <a:t>| 1991 / 2007</a:t>
            </a:r>
          </a:p>
        </p:txBody>
      </p:sp>
    </p:spTree>
    <p:extLst>
      <p:ext uri="{BB962C8B-B14F-4D97-AF65-F5344CB8AC3E}">
        <p14:creationId xmlns:p14="http://schemas.microsoft.com/office/powerpoint/2010/main" val="127455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Ann Hamilton - indigo blue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2" y="1142999"/>
            <a:ext cx="4264498" cy="329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60651" y="5715000"/>
            <a:ext cx="4129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(indigo blue • books) </a:t>
            </a:r>
            <a:r>
              <a:rPr lang="en-US" dirty="0"/>
              <a:t>| </a:t>
            </a:r>
            <a:r>
              <a:rPr lang="en-US" dirty="0" smtClean="0"/>
              <a:t>1991</a:t>
            </a:r>
          </a:p>
          <a:p>
            <a:r>
              <a:rPr lang="en-US" i="1" dirty="0" smtClean="0"/>
              <a:t>Four </a:t>
            </a:r>
            <a:r>
              <a:rPr lang="en-US" i="1" dirty="0"/>
              <a:t>altered books, glass and wood vitrine</a:t>
            </a:r>
            <a:endParaRPr lang="en-US" dirty="0"/>
          </a:p>
        </p:txBody>
      </p:sp>
      <p:pic>
        <p:nvPicPr>
          <p:cNvPr id="5124" name="Picture 4" descr="Ann Hamilton - indigo blue book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31393"/>
            <a:ext cx="4495800" cy="34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58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86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Ann Hamilton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 Francis</dc:creator>
  <cp:lastModifiedBy>Bart Francis</cp:lastModifiedBy>
  <cp:revision>6</cp:revision>
  <dcterms:created xsi:type="dcterms:W3CDTF">2014-12-17T14:52:54Z</dcterms:created>
  <dcterms:modified xsi:type="dcterms:W3CDTF">2014-12-17T15:48:07Z</dcterms:modified>
</cp:coreProperties>
</file>