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62" r:id="rId5"/>
    <p:sldId id="258" r:id="rId6"/>
    <p:sldId id="259" r:id="rId7"/>
    <p:sldId id="263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7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5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2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5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7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8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3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6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4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63124-305C-4D7D-A8E8-C9E4BE39A981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DAB8-E317-4D03-BE22-EBE448BB7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9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620000" cy="595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9030" y="6010870"/>
            <a:ext cx="2013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Disney Concert Hall</a:t>
            </a:r>
          </a:p>
          <a:p>
            <a:r>
              <a:rPr lang="en-US" dirty="0" smtClean="0"/>
              <a:t>Los Angeles</a:t>
            </a:r>
          </a:p>
          <a:p>
            <a:r>
              <a:rPr lang="en-US" dirty="0" smtClean="0"/>
              <a:t>Frank </a:t>
            </a:r>
            <a:r>
              <a:rPr lang="en-US" dirty="0" err="1" smtClean="0"/>
              <a:t>Gehry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 </a:t>
            </a:r>
            <a:br>
              <a:rPr lang="en-US" dirty="0" smtClean="0"/>
            </a:br>
            <a:r>
              <a:rPr lang="en-US" dirty="0" err="1" smtClean="0"/>
              <a:t>Gehry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Canadian Born American Architect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Best known for his use of titanium</a:t>
            </a:r>
            <a:endParaRPr lang="en-US" sz="1800" dirty="0"/>
          </a:p>
        </p:txBody>
      </p:sp>
      <p:pic>
        <p:nvPicPr>
          <p:cNvPr id="1026" name="Picture 2" descr="http://assets.inhabitat.com/wp-content/blogs.dir/1/files/2012/07/FrankGehryProfileGehryTechnologi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" y="2743200"/>
            <a:ext cx="7086600" cy="36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8349"/>
            <a:ext cx="8229600" cy="416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41520" y="6096000"/>
            <a:ext cx="421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The Guggenheim Museum in Bilbao,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8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5943600"/>
            <a:ext cx="4315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Gehry Residence in Santa Monica,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2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8" y="122237"/>
            <a:ext cx="5298711" cy="645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5325011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Dancing House</a:t>
            </a:r>
          </a:p>
          <a:p>
            <a:r>
              <a:rPr lang="en-US" dirty="0" smtClean="0"/>
              <a:t>Prague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955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6370320"/>
            <a:ext cx="401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Hotel </a:t>
            </a:r>
            <a:r>
              <a:rPr lang="en-US" dirty="0" err="1"/>
              <a:t>Marqués</a:t>
            </a:r>
            <a:r>
              <a:rPr lang="en-US" dirty="0"/>
              <a:t> de </a:t>
            </a:r>
            <a:r>
              <a:rPr lang="en-US" dirty="0" err="1"/>
              <a:t>Riscal</a:t>
            </a:r>
            <a:r>
              <a:rPr lang="en-US" dirty="0"/>
              <a:t> in </a:t>
            </a:r>
            <a:r>
              <a:rPr lang="en-US" dirty="0" err="1"/>
              <a:t>Elciego</a:t>
            </a:r>
            <a:r>
              <a:rPr lang="en-US" dirty="0"/>
              <a:t>, Spain</a:t>
            </a:r>
          </a:p>
        </p:txBody>
      </p:sp>
    </p:spTree>
    <p:extLst>
      <p:ext uri="{BB962C8B-B14F-4D97-AF65-F5344CB8AC3E}">
        <p14:creationId xmlns:p14="http://schemas.microsoft.com/office/powerpoint/2010/main" val="422223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4343400" cy="65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4495800"/>
            <a:ext cx="350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tower at 8 Spruce Street in Lower Manhattan, </a:t>
            </a:r>
            <a:endParaRPr lang="en-US" dirty="0" smtClean="0"/>
          </a:p>
          <a:p>
            <a:r>
              <a:rPr lang="en-US" dirty="0" smtClean="0"/>
              <a:t>completed </a:t>
            </a:r>
            <a:r>
              <a:rPr lang="en-US" dirty="0"/>
              <a:t>in February 2011, has a stainless steel and glass exterior and is 76 stories high.</a:t>
            </a:r>
          </a:p>
        </p:txBody>
      </p:sp>
    </p:spTree>
    <p:extLst>
      <p:ext uri="{BB962C8B-B14F-4D97-AF65-F5344CB8AC3E}">
        <p14:creationId xmlns:p14="http://schemas.microsoft.com/office/powerpoint/2010/main" val="281239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6433066"/>
            <a:ext cx="370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Neuer Zollhof in Düsseldorf, Germany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23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35</Words>
  <Application>Microsoft Office PowerPoint</Application>
  <PresentationFormat>On-screen Show (4:3)</PresentationFormat>
  <Paragraphs>14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Frank  Gehry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 Francis</dc:creator>
  <cp:lastModifiedBy>Bart Francis</cp:lastModifiedBy>
  <cp:revision>6</cp:revision>
  <dcterms:created xsi:type="dcterms:W3CDTF">2016-02-17T15:31:16Z</dcterms:created>
  <dcterms:modified xsi:type="dcterms:W3CDTF">2016-02-19T17:02:06Z</dcterms:modified>
</cp:coreProperties>
</file>