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9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9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9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AE7E-113D-414B-8AF8-A5338F5776E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EE25-AF19-48EB-94DE-B83E79BF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U7V4GyEuXA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pagebondgallery.com/static/uploads/artist-images/BaldessariStonehengeWith2PersonsOrange_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943600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561224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John </a:t>
            </a:r>
            <a:r>
              <a:rPr lang="en-US" sz="1400" dirty="0" err="1"/>
              <a:t>Baldessari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/>
              <a:t>Stonehenge (With Two Persons) Green,</a:t>
            </a:r>
            <a:r>
              <a:rPr lang="en-US" sz="1400" dirty="0"/>
              <a:t> 2005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/>
              <a:t>Mixografia</a:t>
            </a:r>
            <a:r>
              <a:rPr lang="en-US" sz="1400" dirty="0"/>
              <a:t> print on handmade paper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Edition of 60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29 x 32 inches</a:t>
            </a:r>
          </a:p>
        </p:txBody>
      </p:sp>
    </p:spTree>
    <p:extLst>
      <p:ext uri="{BB962C8B-B14F-4D97-AF65-F5344CB8AC3E}">
        <p14:creationId xmlns:p14="http://schemas.microsoft.com/office/powerpoint/2010/main" val="14314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Baldessari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Tom Waits Video on John </a:t>
            </a:r>
            <a:r>
              <a:rPr lang="en-US" dirty="0" err="1" smtClean="0">
                <a:hlinkClick r:id="rId2"/>
              </a:rPr>
              <a:t>Baldessari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Conceptual Artist</a:t>
            </a:r>
          </a:p>
          <a:p>
            <a:r>
              <a:rPr lang="en-US" dirty="0" smtClean="0"/>
              <a:t>Deals with Humor</a:t>
            </a:r>
          </a:p>
          <a:p>
            <a:r>
              <a:rPr lang="en-US" dirty="0" smtClean="0"/>
              <a:t>Put Dots on Heads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627856"/>
            <a:ext cx="3524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9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bs.org/art21/files/imagecache/full_image/images/baldessari-photo-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943600" cy="62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pbs.org/art21/files/imagecache/full_image/images/baldessari-photo-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111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www.spruethmagers.com/bilder/works/temp/ex247_0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"/>
            <a:ext cx="811695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pbs.org/art21/files/imagecache/full_image/images/baldessari-photo-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457200"/>
            <a:ext cx="629840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19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John Baldessari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Francis</dc:creator>
  <cp:lastModifiedBy>Bart Francis</cp:lastModifiedBy>
  <cp:revision>3</cp:revision>
  <dcterms:created xsi:type="dcterms:W3CDTF">2014-10-29T14:24:00Z</dcterms:created>
  <dcterms:modified xsi:type="dcterms:W3CDTF">2014-10-29T21:21:20Z</dcterms:modified>
</cp:coreProperties>
</file>