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6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FB167-1E2E-46F3-81A9-3429FA44CAA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FF6B3-93F6-455D-9AB9-E54E4B5DE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F6B3-93F6-455D-9AB9-E54E4B5DEB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900E3B-2D64-40E7-9328-55FDE0C9639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1888B0-48DE-4E20-B1FE-F1CF5BE60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Neukom</a:t>
            </a:r>
            <a:r>
              <a:rPr lang="en-US" dirty="0" smtClean="0"/>
              <a:t> </a:t>
            </a:r>
            <a:r>
              <a:rPr lang="en-US" dirty="0" smtClean="0"/>
              <a:t>Vivarium </a:t>
            </a:r>
            <a:br>
              <a:rPr lang="en-US" dirty="0" smtClean="0"/>
            </a:br>
            <a:r>
              <a:rPr lang="en-US" sz="2400" dirty="0" smtClean="0"/>
              <a:t>Mark Dion</a:t>
            </a:r>
            <a:endParaRPr lang="en-US" sz="2400" dirty="0"/>
          </a:p>
        </p:txBody>
      </p:sp>
      <p:pic>
        <p:nvPicPr>
          <p:cNvPr id="4" name="Content Placeholder 3" descr="&quot;Neukom Vivarium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052072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quot;Art in the Twenty-First Century,&quot; production sti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62200"/>
            <a:ext cx="6400800" cy="360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Mark Dion</a:t>
            </a:r>
            <a:endParaRPr lang="en-US" sz="3600" dirty="0">
              <a:solidFill>
                <a:srgbClr val="FFFF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American installation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Interested in the connection between art and science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quot;Concrete Jungle (The Birds)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6088719" cy="548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Concrete Jungle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0" dirty="0"/>
              <a:t>Department of Marine Animal Identification of the City of San Francisco (Chinatown Division)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sl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671512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quot;Aviary (Library for the Birds of Massachusetts)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4889852" cy="632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1752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Aviary (Library for the Birds of </a:t>
            </a:r>
            <a:r>
              <a:rPr lang="en-US" sz="3200" b="1" dirty="0" smtClean="0"/>
              <a:t>Massachusetts)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&quot;Tar and Feather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"/>
            <a:ext cx="4876800" cy="61873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098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haroni" pitchFamily="2" charset="-79"/>
                <a:cs typeface="Aharoni" pitchFamily="2" charset="-79"/>
              </a:rPr>
              <a:t>T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ar and Feathers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Library for the Birds of Antwerp</a:t>
            </a:r>
            <a:endParaRPr lang="en-US" dirty="0"/>
          </a:p>
        </p:txBody>
      </p:sp>
      <p:pic>
        <p:nvPicPr>
          <p:cNvPr id="29698" name="Picture 2" descr="&quot;The Library for the Birds of Antwer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257800" cy="5276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136</TotalTime>
  <Words>52</Words>
  <Application>Microsoft Office PowerPoint</Application>
  <PresentationFormat>On-screen Show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Neukom Vivarium  Mark Dion</vt:lpstr>
      <vt:lpstr>Mark Dion</vt:lpstr>
      <vt:lpstr>PowerPoint Presentation</vt:lpstr>
      <vt:lpstr>Department of Marine Animal Identification of the City of San Francisco (Chinatown Division)</vt:lpstr>
      <vt:lpstr>PowerPoint Presentation</vt:lpstr>
      <vt:lpstr>PowerPoint Presentation</vt:lpstr>
      <vt:lpstr>The Library for the Birds of Antwerp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Dion</dc:title>
  <dc:creator>Nick</dc:creator>
  <cp:lastModifiedBy>Bart Francis</cp:lastModifiedBy>
  <cp:revision>8</cp:revision>
  <dcterms:created xsi:type="dcterms:W3CDTF">2011-03-22T22:41:23Z</dcterms:created>
  <dcterms:modified xsi:type="dcterms:W3CDTF">2015-01-08T16:28:37Z</dcterms:modified>
</cp:coreProperties>
</file>