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lfa Slab One"/>
      <p:regular r:id="rId10"/>
    </p:embeddedFont>
    <p:embeddedFont>
      <p:font typeface="Proxima Nova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5792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41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44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90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2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55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47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78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t21.org/watch/art-in-the-twenty-first-century/s1/andrea-zittel-in-consumption-segm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699" y="3817620"/>
            <a:ext cx="8520600" cy="91225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Andrea Zittel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699" y="442888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“Liberation through limitation”</a:t>
            </a:r>
          </a:p>
        </p:txBody>
      </p:sp>
      <p:pic>
        <p:nvPicPr>
          <p:cNvPr id="58" name="Shape 58" descr="A-Z Aggregated Stacks by Andrea Zitt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286" y="99555"/>
            <a:ext cx="4601425" cy="34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63290" y="3621900"/>
            <a:ext cx="2548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“A-Z Aggregated Stacks” (2012)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629800" y="1464200"/>
            <a:ext cx="3648000" cy="166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“What makes us feel liberated is not total freedom, but rather living in a set of limitations that we have created and prescribed for ourselves.”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 descr="Image result for adrea zittel artworks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74" y="152400"/>
            <a:ext cx="2211524" cy="25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Image result for adrea zittel artworks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4174" y="2880024"/>
            <a:ext cx="2211524" cy="207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Image result for adrea zittel artworks" title="View source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211525" cy="22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Image result for adrea zittel artworks" title="View source image"/>
          <p:cNvPicPr preferRelativeResize="0"/>
          <p:nvPr/>
        </p:nvPicPr>
        <p:blipFill rotWithShape="1">
          <a:blip r:embed="rId6">
            <a:alphaModFix/>
          </a:blip>
          <a:srcRect t="14303" b="6626"/>
          <a:stretch/>
        </p:blipFill>
        <p:spPr>
          <a:xfrm>
            <a:off x="152399" y="2502475"/>
            <a:ext cx="2191799" cy="24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3818650"/>
            <a:ext cx="8520600" cy="105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4572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“How should we live?” “What  gives life meaning?</a:t>
            </a:r>
            <a:r>
              <a:rPr lang="en" b="1"/>
              <a:t>”</a:t>
            </a:r>
          </a:p>
          <a:p>
            <a:pPr marL="914400" lvl="0" indent="4572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3"/>
              </a:rPr>
              <a:t>https://art21.org/watch/art-in-the-twenty-first-century/s1/andrea-zittel-in-consumption-segment/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 descr="Image result for adrea zittel artworks" title="View source image"/>
          <p:cNvPicPr preferRelativeResize="0"/>
          <p:nvPr/>
        </p:nvPicPr>
        <p:blipFill rotWithShape="1">
          <a:blip r:embed="rId4">
            <a:alphaModFix/>
          </a:blip>
          <a:srcRect t="16422"/>
          <a:stretch/>
        </p:blipFill>
        <p:spPr>
          <a:xfrm>
            <a:off x="228600" y="230325"/>
            <a:ext cx="8679899" cy="31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Zittel’s Homes: Art in living space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14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“Andrea Zittel transforms everything necessary for life--eating, sleeping, bathing, and socializing--into artful experiments in living.” 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574" y="1152475"/>
            <a:ext cx="5345950" cy="35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5883575" y="1110125"/>
            <a:ext cx="3194700" cy="351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 idea of perfection in art was creating a space that had everything someone would need to live.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48" y="407037"/>
            <a:ext cx="5472575" cy="432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50225" y="1286250"/>
            <a:ext cx="2331300" cy="155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of Zittel’s many desert installations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600" y="459877"/>
            <a:ext cx="6595575" cy="381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Pocket Property (1999)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925" y="152400"/>
            <a:ext cx="7028138" cy="39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(16:9)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Alfa Slab One</vt:lpstr>
      <vt:lpstr>Proxima Nova</vt:lpstr>
      <vt:lpstr>Arial</vt:lpstr>
      <vt:lpstr>Gameday</vt:lpstr>
      <vt:lpstr>Andrea Zittel</vt:lpstr>
      <vt:lpstr>PowerPoint Presentation</vt:lpstr>
      <vt:lpstr>PowerPoint Presentation</vt:lpstr>
      <vt:lpstr>Zittel’s Homes: Art in living space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Zittel</dc:title>
  <cp:lastModifiedBy>Bart Francis</cp:lastModifiedBy>
  <cp:revision>1</cp:revision>
  <dcterms:modified xsi:type="dcterms:W3CDTF">2017-09-29T13:54:27Z</dcterms:modified>
</cp:coreProperties>
</file>