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1" r:id="rId7"/>
    <p:sldId id="266" r:id="rId8"/>
    <p:sldId id="263" r:id="rId9"/>
    <p:sldId id="260" r:id="rId10"/>
    <p:sldId id="264" r:id="rId11"/>
    <p:sldId id="265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2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1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3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6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0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4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3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2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1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0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5E1A-83AA-574C-A8B2-3366B996F855}" type="datetimeFigureOut">
              <a:rPr lang="en-US" smtClean="0"/>
              <a:t>9/7/14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4006" y="6038134"/>
            <a:ext cx="348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Woven Branch Circular Art</a:t>
            </a:r>
          </a:p>
          <a:p>
            <a:r>
              <a:rPr lang="en-US" sz="1600" dirty="0" smtClean="0"/>
              <a:t>1986</a:t>
            </a:r>
            <a:endParaRPr lang="en-US" sz="1600" dirty="0"/>
          </a:p>
          <a:p>
            <a:r>
              <a:rPr lang="en-US" sz="1600" dirty="0" smtClean="0"/>
              <a:t>Andy Goldsworthy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44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922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9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6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609600"/>
            <a:ext cx="85090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9038" y="1037127"/>
            <a:ext cx="2944961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Andy Goldsworthy</a:t>
            </a:r>
            <a:endParaRPr lang="en-US" sz="3200" dirty="0"/>
          </a:p>
          <a:p>
            <a:endParaRPr lang="en-US" dirty="0" smtClean="0"/>
          </a:p>
          <a:p>
            <a:r>
              <a:rPr lang="en-US" dirty="0" smtClean="0"/>
              <a:t>*British Sculptor and Photographer</a:t>
            </a:r>
          </a:p>
          <a:p>
            <a:r>
              <a:rPr lang="en-US" dirty="0" smtClean="0"/>
              <a:t>*Known for his site-specific sculptures and land art</a:t>
            </a:r>
          </a:p>
          <a:p>
            <a:r>
              <a:rPr lang="en-US" dirty="0" smtClean="0"/>
              <a:t>*Only uses found tools and materials for his artworks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9039" cy="68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3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31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2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95" y="0"/>
            <a:ext cx="7330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6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0"/>
            <a:ext cx="6904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56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0"/>
            <a:ext cx="6759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09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0"/>
            <a:ext cx="6762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7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376"/>
          <a:stretch/>
        </p:blipFill>
        <p:spPr>
          <a:xfrm>
            <a:off x="1759973" y="0"/>
            <a:ext cx="5708949" cy="69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83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35</Words>
  <Application>Microsoft Macintosh PowerPoint</Application>
  <PresentationFormat>On-screen Show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</dc:creator>
  <cp:lastModifiedBy>MeL</cp:lastModifiedBy>
  <cp:revision>7</cp:revision>
  <dcterms:created xsi:type="dcterms:W3CDTF">2014-09-07T23:10:27Z</dcterms:created>
  <dcterms:modified xsi:type="dcterms:W3CDTF">2014-09-08T01:48:24Z</dcterms:modified>
</cp:coreProperties>
</file>