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7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4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3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5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30E2-EA4A-4F4C-A2CB-EC208EDC4D7C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9A0A6-0124-4752-A58B-5AB16D0B7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26900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60198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The Calling of Saint </a:t>
            </a:r>
            <a:r>
              <a:rPr lang="it-IT" dirty="0" smtClean="0"/>
              <a:t>Matthew</a:t>
            </a:r>
          </a:p>
          <a:p>
            <a:r>
              <a:rPr lang="it-IT" dirty="0" smtClean="0"/>
              <a:t>Caravaggio</a:t>
            </a:r>
            <a:r>
              <a:rPr lang="it-IT" dirty="0"/>
              <a:t> 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dirty="0"/>
              <a:t>1599–1600</a:t>
            </a:r>
            <a:r>
              <a:rPr lang="it-IT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Caravaggio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Italian Painter between 1592-1610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Paintings combine a realistic observation of the human form with a dramatic use of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His use of extreme light and dark came to be known as </a:t>
            </a:r>
            <a:r>
              <a:rPr lang="en-US" sz="1800" dirty="0" err="1" smtClean="0"/>
              <a:t>tenebrism</a:t>
            </a:r>
            <a:endParaRPr lang="en-US" sz="1800" dirty="0" smtClean="0"/>
          </a:p>
        </p:txBody>
      </p:sp>
      <p:pic>
        <p:nvPicPr>
          <p:cNvPr id="2050" name="Picture 2" descr="http://upload.wikimedia.org/wikipedia/commons/thumb/7/73/Bild-Ottavio_Leoni%2C_Caravaggio.jpg/640px-Bild-Ottavio_Leoni%2C_Cara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7357"/>
            <a:ext cx="4703379" cy="62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6/64/Boy_with_a_Basket_of_Fruit-Caravaggio_%281593%29.jpg/640px-Boy_with_a_Basket_of_Fruit-Caravaggio_%28159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75"/>
            <a:ext cx="6096000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19850" y="4832866"/>
            <a:ext cx="2876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Boy with a Basket of Fruit, 1593–1594. </a:t>
            </a:r>
            <a:endParaRPr lang="en-US" dirty="0" smtClean="0"/>
          </a:p>
          <a:p>
            <a:r>
              <a:rPr lang="en-US" dirty="0" smtClean="0"/>
              <a:t>Oil </a:t>
            </a:r>
            <a:r>
              <a:rPr lang="en-US" dirty="0"/>
              <a:t>on canvas, </a:t>
            </a:r>
            <a:endParaRPr lang="en-US" dirty="0" smtClean="0"/>
          </a:p>
          <a:p>
            <a:r>
              <a:rPr lang="en-US" dirty="0" smtClean="0"/>
              <a:t>67</a:t>
            </a:r>
            <a:r>
              <a:rPr lang="en-US" dirty="0"/>
              <a:t> cm × 53 cm (26 in × 21 in). </a:t>
            </a:r>
          </a:p>
        </p:txBody>
      </p:sp>
    </p:spTree>
    <p:extLst>
      <p:ext uri="{BB962C8B-B14F-4D97-AF65-F5344CB8AC3E}">
        <p14:creationId xmlns:p14="http://schemas.microsoft.com/office/powerpoint/2010/main" val="26078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10" y="318430"/>
            <a:ext cx="7914290" cy="1099207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0584"/>
            <a:ext cx="7315200" cy="57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59532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Basket of Fruit, </a:t>
            </a:r>
            <a:r>
              <a:rPr lang="en-US" dirty="0" smtClean="0"/>
              <a:t>c</a:t>
            </a:r>
            <a:r>
              <a:rPr lang="en-US" dirty="0"/>
              <a:t>. 1595–1596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oil </a:t>
            </a:r>
            <a:r>
              <a:rPr lang="en-US" dirty="0" smtClean="0"/>
              <a:t>on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953000" cy="640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29250" y="62176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The Crucifixion of Saint Peter, 1601.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7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St. Jerome, 1605–1606, </a:t>
            </a:r>
          </a:p>
        </p:txBody>
      </p:sp>
    </p:spTree>
    <p:extLst>
      <p:ext uri="{BB962C8B-B14F-4D97-AF65-F5344CB8AC3E}">
        <p14:creationId xmlns:p14="http://schemas.microsoft.com/office/powerpoint/2010/main" val="24035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a/ab/Caravaggio_-_La_Deposizione_di_Cri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716"/>
            <a:ext cx="4354085" cy="65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59755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Entombment of Christ, (1602–1603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upload.wikimedia.org/wikipedia/commons/thumb/6/67/Conversion_on_the_Way_to_Damascus-Caravaggio_%28c.1600-1%29.jpg/640px-Conversion_on_the_Way_to_Damascus-Caravaggio_%28c.1600-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"/>
            <a:ext cx="5009931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58747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Conversion of Saint Paul, </a:t>
            </a:r>
            <a:r>
              <a:rPr lang="it-IT" dirty="0" smtClean="0"/>
              <a:t>1601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93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Caravaggio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Francis</dc:creator>
  <cp:lastModifiedBy>Bart Francis</cp:lastModifiedBy>
  <cp:revision>4</cp:revision>
  <dcterms:created xsi:type="dcterms:W3CDTF">2014-11-06T14:16:09Z</dcterms:created>
  <dcterms:modified xsi:type="dcterms:W3CDTF">2014-11-06T14:59:31Z</dcterms:modified>
</cp:coreProperties>
</file>