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9" r:id="rId4"/>
    <p:sldId id="258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46174-96F8-4D42-B413-7AEA80F5F05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CFF24-6BB7-4CD5-98BD-54BA0A74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purpose of </a:t>
            </a:r>
            <a:r>
              <a:rPr lang="en-US" dirty="0" err="1" smtClean="0"/>
              <a:t>Chihuly’s</a:t>
            </a:r>
            <a:r>
              <a:rPr lang="en-US" dirty="0" smtClean="0"/>
              <a:t> art? What do you think he’s trying</a:t>
            </a:r>
            <a:r>
              <a:rPr lang="en-US" baseline="0" dirty="0" smtClean="0"/>
              <a:t> to accomplish?</a:t>
            </a:r>
          </a:p>
          <a:p>
            <a:r>
              <a:rPr lang="en-US" baseline="0" dirty="0" smtClean="0"/>
              <a:t>What do you like about the art? What do you dislike/ what would you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FF24-6BB7-4CD5-98BD-54BA0A7452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9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8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9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8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3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7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1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2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7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E9092-EBCC-4AAA-B5CF-5992517E6C0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4D41-AA53-4892-95B8-10B21FEB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tblart.files.wordpress.com/2011/08/chiostro-w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4101" r="8531" b="11282"/>
          <a:stretch/>
        </p:blipFill>
        <p:spPr bwMode="auto">
          <a:xfrm>
            <a:off x="1435656" y="0"/>
            <a:ext cx="4270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4322" y="5813947"/>
            <a:ext cx="2339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Dale </a:t>
            </a:r>
            <a:r>
              <a:rPr lang="en-US" dirty="0" err="1" smtClean="0"/>
              <a:t>Chihuly</a:t>
            </a:r>
            <a:endParaRPr lang="en-US" dirty="0" smtClean="0"/>
          </a:p>
          <a:p>
            <a:r>
              <a:rPr lang="en-US" i="1" dirty="0" err="1"/>
              <a:t>Stonecipher</a:t>
            </a:r>
            <a:r>
              <a:rPr lang="en-US" i="1" dirty="0"/>
              <a:t> Chandelier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Dale Chihuly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“I want people to be overwhelmed with light and color in a way they have never experienced.”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3708255"/>
            <a:ext cx="5836920" cy="2628727"/>
          </a:xfrm>
        </p:spPr>
        <p:txBody>
          <a:bodyPr>
            <a:normAutofit/>
          </a:bodyPr>
          <a:lstStyle/>
          <a:p>
            <a:r>
              <a:rPr lang="en-US" b="1" dirty="0" smtClean="0"/>
              <a:t>Dale Chihuly </a:t>
            </a:r>
            <a:r>
              <a:rPr lang="en-US" dirty="0" smtClean="0"/>
              <a:t>is an </a:t>
            </a:r>
            <a:r>
              <a:rPr lang="en-US" dirty="0"/>
              <a:t>A</a:t>
            </a:r>
            <a:r>
              <a:rPr lang="en-US" dirty="0" smtClean="0"/>
              <a:t>merican glass sculptor. </a:t>
            </a:r>
          </a:p>
          <a:p>
            <a:r>
              <a:rPr lang="en-US" dirty="0" smtClean="0"/>
              <a:t>From Tacoma, Washington</a:t>
            </a:r>
          </a:p>
          <a:p>
            <a:r>
              <a:rPr lang="en-US" dirty="0" smtClean="0"/>
              <a:t>Uses glass for elaborate installations and environmental artwork.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273988"/>
            <a:ext cx="4556359" cy="3037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42" y="273988"/>
            <a:ext cx="4412329" cy="3028388"/>
          </a:xfrm>
          <a:prstGeom prst="rect">
            <a:avLst/>
          </a:prstGeom>
        </p:spPr>
      </p:pic>
      <p:pic>
        <p:nvPicPr>
          <p:cNvPr id="10" name="Picture 10" descr="https://cdn.baekdal.com/_img/2008/glassart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7661" r="8057" b="13304"/>
          <a:stretch/>
        </p:blipFill>
        <p:spPr bwMode="auto">
          <a:xfrm>
            <a:off x="6136104" y="3585548"/>
            <a:ext cx="4523875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64" y="1079666"/>
            <a:ext cx="10515600" cy="5248945"/>
          </a:xfrm>
        </p:spPr>
        <p:txBody>
          <a:bodyPr>
            <a:normAutofit/>
          </a:bodyPr>
          <a:lstStyle/>
          <a:p>
            <a:r>
              <a:rPr lang="en-US" dirty="0" smtClean="0"/>
              <a:t>“When you’re making and forming the glass, if you want to push it towards organic form, it happens naturally.”</a:t>
            </a:r>
          </a:p>
          <a:p>
            <a:endParaRPr lang="en-US" dirty="0" smtClean="0"/>
          </a:p>
          <a:p>
            <a:r>
              <a:rPr lang="en-US" dirty="0" smtClean="0"/>
              <a:t>“I like to think that my work does take people to a different place.”</a:t>
            </a:r>
          </a:p>
          <a:p>
            <a:endParaRPr lang="en-US" dirty="0" smtClean="0"/>
          </a:p>
          <a:p>
            <a:r>
              <a:rPr lang="en-US" dirty="0" smtClean="0"/>
              <a:t>“What I’ve always been interested in is space, so I was thinking not of the object itself but how the object would look in a room”</a:t>
            </a:r>
          </a:p>
          <a:p>
            <a:endParaRPr lang="en-US" dirty="0"/>
          </a:p>
          <a:p>
            <a:r>
              <a:rPr lang="en-US" dirty="0" smtClean="0"/>
              <a:t>“I want people to be overwhelmed with light and color in a way they have never experienced.”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2468" y="6213759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Perian</a:t>
            </a:r>
            <a:r>
              <a:rPr lang="en-US" dirty="0" smtClean="0"/>
              <a:t> Ceiling</a:t>
            </a:r>
            <a:endParaRPr lang="en-US" dirty="0"/>
          </a:p>
        </p:txBody>
      </p:sp>
      <p:pic>
        <p:nvPicPr>
          <p:cNvPr id="1026" name="Picture 2" descr="http://archive2.chihuly.com/Data/Sites/2/PhotoDetail/v-aVolume1_2_Img0087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9426"/>
            <a:ext cx="9465860" cy="58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7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8797119" cy="58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seattlebloggers.com/wp-content/uploads/2013/11/Collections-Cafe-Date-Nigh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9411" r="13295" b="2131"/>
          <a:stretch/>
        </p:blipFill>
        <p:spPr bwMode="auto">
          <a:xfrm>
            <a:off x="1272257" y="365125"/>
            <a:ext cx="8472244" cy="58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55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170</Words>
  <Application>Microsoft Office PowerPoint</Application>
  <PresentationFormat>Widescreen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Dale Chihuly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Chihuly</dc:title>
  <dc:creator>Brynn Hague</dc:creator>
  <cp:lastModifiedBy>Bart Francis</cp:lastModifiedBy>
  <cp:revision>12</cp:revision>
  <dcterms:created xsi:type="dcterms:W3CDTF">2016-10-04T00:54:17Z</dcterms:created>
  <dcterms:modified xsi:type="dcterms:W3CDTF">2016-10-07T15:07:09Z</dcterms:modified>
</cp:coreProperties>
</file>