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59" r:id="rId5"/>
    <p:sldId id="257" r:id="rId6"/>
    <p:sldId id="261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942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8F13-2025-467E-9B34-04B85A4F97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0043-9F6F-4A13-BDD6-A84BA271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6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8F13-2025-467E-9B34-04B85A4F97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0043-9F6F-4A13-BDD6-A84BA271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0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8F13-2025-467E-9B34-04B85A4F97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0043-9F6F-4A13-BDD6-A84BA271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0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8F13-2025-467E-9B34-04B85A4F97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0043-9F6F-4A13-BDD6-A84BA271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5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8F13-2025-467E-9B34-04B85A4F97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0043-9F6F-4A13-BDD6-A84BA271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4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8F13-2025-467E-9B34-04B85A4F97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0043-9F6F-4A13-BDD6-A84BA271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0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8F13-2025-467E-9B34-04B85A4F97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0043-9F6F-4A13-BDD6-A84BA271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1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8F13-2025-467E-9B34-04B85A4F97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0043-9F6F-4A13-BDD6-A84BA271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0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8F13-2025-467E-9B34-04B85A4F97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0043-9F6F-4A13-BDD6-A84BA271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3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8F13-2025-467E-9B34-04B85A4F97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0043-9F6F-4A13-BDD6-A84BA271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8F13-2025-467E-9B34-04B85A4F97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0043-9F6F-4A13-BDD6-A84BA271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0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8F13-2025-467E-9B34-04B85A4F97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40043-9F6F-4A13-BDD6-A84BA271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ssconnection.s3.amazonaws.com/109/flashcards/2720109/jpg/cc-painting-7-145905C6C321A71B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84641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8293" y="5276671"/>
            <a:ext cx="1779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</a:t>
            </a:r>
          </a:p>
          <a:p>
            <a:r>
              <a:rPr lang="en-US" dirty="0" smtClean="0"/>
              <a:t>1978-1979</a:t>
            </a:r>
          </a:p>
          <a:p>
            <a:r>
              <a:rPr lang="en-US" dirty="0" smtClean="0"/>
              <a:t>Chuck Close</a:t>
            </a:r>
          </a:p>
          <a:p>
            <a:r>
              <a:rPr lang="en-US" dirty="0" smtClean="0"/>
              <a:t>Acrylic on canvas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Chuck Close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American Painter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Large Scale Heads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Uses Grid for every painting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01" y="273050"/>
            <a:ext cx="4538448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thelacquerie.com/wp-content/uploads/2013/05/chuck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2425" cy="67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lilysanchez.files.wordpress.com/2011/12/chuck-close-em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7358"/>
            <a:ext cx="5102225" cy="592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markmcleod.org/wp_clevelandstateart/wp-content/uploads/2014/04/diptych-chuckclose-lu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997825" cy="530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www.blumandpoe.com/sites/default/files/exhiibitions/C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9970"/>
            <a:ext cx="5559425" cy="668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llustrationfriday.com/wp-content/uploads/2012/12/07-Phil-Fingerprint-548x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6795"/>
            <a:ext cx="52197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1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19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Chuck Close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 Francis</dc:creator>
  <cp:lastModifiedBy>Bart Francis</cp:lastModifiedBy>
  <cp:revision>3</cp:revision>
  <dcterms:created xsi:type="dcterms:W3CDTF">2014-09-04T14:48:35Z</dcterms:created>
  <dcterms:modified xsi:type="dcterms:W3CDTF">2014-09-04T20:52:29Z</dcterms:modified>
</cp:coreProperties>
</file>