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f8b285ff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f8b285ff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f8b285ff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f8b285ff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f8b285ff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f8b285ff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f8b285ff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f8b285ff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f8b285ff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f8b285ff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fb3244bba5dcf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b3244bba5dcf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fb3244bba5dcf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fb3244bba5dcf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fb3244bba5dcf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fb3244bba5dcf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f8b285f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f8b285f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f8b285ff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f8b285ff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fb3244bba5dcf7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fb3244bba5dcf7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f8b285ff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f8b285ff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f8b285ff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f8b285ff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NeuUk46oR-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5400573" y="3430482"/>
            <a:ext cx="3478500" cy="136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Dan Lam</a:t>
            </a:r>
            <a:endParaRPr/>
          </a:p>
          <a:p>
            <a:pPr indent="0" lvl="0" marL="0" rtl="0" algn="ctr">
              <a:spcBef>
                <a:spcPts val="0"/>
              </a:spcBef>
              <a:spcAft>
                <a:spcPts val="0"/>
              </a:spcAft>
              <a:buNone/>
            </a:pPr>
            <a:r>
              <a:rPr lang="en"/>
              <a:t>“Fresh”</a:t>
            </a:r>
            <a:endParaRPr/>
          </a:p>
        </p:txBody>
      </p:sp>
      <p:pic>
        <p:nvPicPr>
          <p:cNvPr id="55" name="Google Shape;55;p13"/>
          <p:cNvPicPr preferRelativeResize="0"/>
          <p:nvPr/>
        </p:nvPicPr>
        <p:blipFill>
          <a:blip r:embed="rId3">
            <a:alphaModFix/>
          </a:blip>
          <a:stretch>
            <a:fillRect/>
          </a:stretch>
        </p:blipFill>
        <p:spPr>
          <a:xfrm>
            <a:off x="1013794" y="166337"/>
            <a:ext cx="4810851" cy="4810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333333"/>
                </a:solidFill>
                <a:highlight>
                  <a:srgbClr val="FFFFFF"/>
                </a:highlight>
              </a:rPr>
              <a:t>“I’m interested in creating these bright, attractive things that begged to be held, but either can’t be touched because of the setting, or you can actually touch them, but they’re hard and spiky – making them not so inviting.’’</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4" name="Google Shape;114;p23"/>
          <p:cNvPicPr preferRelativeResize="0"/>
          <p:nvPr/>
        </p:nvPicPr>
        <p:blipFill>
          <a:blip r:embed="rId3">
            <a:alphaModFix/>
          </a:blip>
          <a:stretch>
            <a:fillRect/>
          </a:stretch>
        </p:blipFill>
        <p:spPr>
          <a:xfrm>
            <a:off x="652100" y="113537"/>
            <a:ext cx="7368875" cy="4916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0" name="Google Shape;120;p24"/>
          <p:cNvPicPr preferRelativeResize="0"/>
          <p:nvPr/>
        </p:nvPicPr>
        <p:blipFill>
          <a:blip r:embed="rId3">
            <a:alphaModFix/>
          </a:blip>
          <a:stretch>
            <a:fillRect/>
          </a:stretch>
        </p:blipFill>
        <p:spPr>
          <a:xfrm>
            <a:off x="2360295" y="0"/>
            <a:ext cx="442341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6" name="Google Shape;126;p25"/>
          <p:cNvPicPr preferRelativeResize="0"/>
          <p:nvPr/>
        </p:nvPicPr>
        <p:blipFill>
          <a:blip r:embed="rId3">
            <a:alphaModFix/>
          </a:blip>
          <a:stretch>
            <a:fillRect/>
          </a:stretch>
        </p:blipFill>
        <p:spPr>
          <a:xfrm>
            <a:off x="2021975" y="76200"/>
            <a:ext cx="4991100" cy="4991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https://www.youtube.com/watch?v=NeuUk46oR-o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ctrTitle"/>
          </p:nvPr>
        </p:nvSpPr>
        <p:spPr>
          <a:xfrm>
            <a:off x="122150" y="260750"/>
            <a:ext cx="31059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Dan Lam</a:t>
            </a:r>
            <a:endParaRPr/>
          </a:p>
        </p:txBody>
      </p:sp>
      <p:pic>
        <p:nvPicPr>
          <p:cNvPr id="61" name="Google Shape;61;p14"/>
          <p:cNvPicPr preferRelativeResize="0"/>
          <p:nvPr/>
        </p:nvPicPr>
        <p:blipFill>
          <a:blip r:embed="rId3">
            <a:alphaModFix/>
          </a:blip>
          <a:stretch>
            <a:fillRect/>
          </a:stretch>
        </p:blipFill>
        <p:spPr>
          <a:xfrm>
            <a:off x="3505048" y="441675"/>
            <a:ext cx="5433019" cy="4107375"/>
          </a:xfrm>
          <a:prstGeom prst="rect">
            <a:avLst/>
          </a:prstGeom>
          <a:noFill/>
          <a:ln>
            <a:noFill/>
          </a:ln>
        </p:spPr>
      </p:pic>
      <p:sp>
        <p:nvSpPr>
          <p:cNvPr id="62" name="Google Shape;62;p14"/>
          <p:cNvSpPr txBox="1"/>
          <p:nvPr/>
        </p:nvSpPr>
        <p:spPr>
          <a:xfrm>
            <a:off x="186675" y="1074075"/>
            <a:ext cx="3105900" cy="35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Sculpture Artist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Raised in TX, Got her Masters at ASU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Experiments and plays with materials to make her 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2028200" y="68225"/>
            <a:ext cx="4944677" cy="4938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AutoNum type="arabicPeriod"/>
            </a:pPr>
            <a:r>
              <a:rPr lang="en" sz="2400"/>
              <a:t>Base is made of </a:t>
            </a:r>
            <a:r>
              <a:rPr lang="en" sz="2400"/>
              <a:t>foam and latex glove scraps</a:t>
            </a:r>
            <a:endParaRPr sz="2400"/>
          </a:p>
          <a:p>
            <a:pPr indent="-381000" lvl="0" marL="457200" rtl="0" algn="l">
              <a:spcBef>
                <a:spcPts val="0"/>
              </a:spcBef>
              <a:spcAft>
                <a:spcPts val="0"/>
              </a:spcAft>
              <a:buSzPts val="2400"/>
              <a:buAutoNum type="arabicPeriod"/>
            </a:pPr>
            <a:r>
              <a:rPr lang="en" sz="2400"/>
              <a:t>Pours foam over the base</a:t>
            </a:r>
            <a:endParaRPr sz="2400"/>
          </a:p>
          <a:p>
            <a:pPr indent="-381000" lvl="0" marL="457200" rtl="0" algn="l">
              <a:spcBef>
                <a:spcPts val="0"/>
              </a:spcBef>
              <a:spcAft>
                <a:spcPts val="0"/>
              </a:spcAft>
              <a:buSzPts val="2400"/>
              <a:buAutoNum type="arabicPeriod"/>
            </a:pPr>
            <a:r>
              <a:rPr lang="en" sz="2400"/>
              <a:t>Spikes are acrylic paint</a:t>
            </a:r>
            <a:endParaRPr sz="2400"/>
          </a:p>
          <a:p>
            <a:pPr indent="-381000" lvl="0" marL="457200" rtl="0" algn="l">
              <a:spcBef>
                <a:spcPts val="0"/>
              </a:spcBef>
              <a:spcAft>
                <a:spcPts val="0"/>
              </a:spcAft>
              <a:buSzPts val="2400"/>
              <a:buAutoNum type="arabicPeriod"/>
            </a:pPr>
            <a:r>
              <a:rPr lang="en" sz="2400"/>
              <a:t>Uses resin for a shiny finish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8" name="Google Shape;78;p17"/>
          <p:cNvPicPr preferRelativeResize="0"/>
          <p:nvPr/>
        </p:nvPicPr>
        <p:blipFill>
          <a:blip r:embed="rId3">
            <a:alphaModFix/>
          </a:blip>
          <a:stretch>
            <a:fillRect/>
          </a:stretch>
        </p:blipFill>
        <p:spPr>
          <a:xfrm>
            <a:off x="2306300" y="152200"/>
            <a:ext cx="4701050" cy="4701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4" name="Google Shape;84;p18"/>
          <p:cNvPicPr preferRelativeResize="0"/>
          <p:nvPr/>
        </p:nvPicPr>
        <p:blipFill>
          <a:blip r:embed="rId3">
            <a:alphaModFix/>
          </a:blip>
          <a:stretch>
            <a:fillRect/>
          </a:stretch>
        </p:blipFill>
        <p:spPr>
          <a:xfrm>
            <a:off x="1868250" y="0"/>
            <a:ext cx="5031300" cy="5031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0" name="Google Shape;90;p19"/>
          <p:cNvPicPr preferRelativeResize="0"/>
          <p:nvPr/>
        </p:nvPicPr>
        <p:blipFill>
          <a:blip r:embed="rId3">
            <a:alphaModFix/>
          </a:blip>
          <a:stretch>
            <a:fillRect/>
          </a:stretch>
        </p:blipFill>
        <p:spPr>
          <a:xfrm>
            <a:off x="438800" y="-10525"/>
            <a:ext cx="3377900" cy="16143249"/>
          </a:xfrm>
          <a:prstGeom prst="rect">
            <a:avLst/>
          </a:prstGeom>
          <a:noFill/>
          <a:ln>
            <a:noFill/>
          </a:ln>
        </p:spPr>
      </p:pic>
      <p:pic>
        <p:nvPicPr>
          <p:cNvPr id="91" name="Google Shape;91;p19"/>
          <p:cNvPicPr preferRelativeResize="0"/>
          <p:nvPr/>
        </p:nvPicPr>
        <p:blipFill>
          <a:blip r:embed="rId4">
            <a:alphaModFix/>
          </a:blip>
          <a:stretch>
            <a:fillRect/>
          </a:stretch>
        </p:blipFill>
        <p:spPr>
          <a:xfrm>
            <a:off x="5596525" y="-7493825"/>
            <a:ext cx="2692100" cy="12865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7" name="Google Shape;97;p20"/>
          <p:cNvPicPr preferRelativeResize="0"/>
          <p:nvPr/>
        </p:nvPicPr>
        <p:blipFill>
          <a:blip r:embed="rId3">
            <a:alphaModFix/>
          </a:blip>
          <a:stretch>
            <a:fillRect/>
          </a:stretch>
        </p:blipFill>
        <p:spPr>
          <a:xfrm>
            <a:off x="1720450" y="-1"/>
            <a:ext cx="4966294" cy="4991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3" name="Google Shape;103;p21"/>
          <p:cNvPicPr preferRelativeResize="0"/>
          <p:nvPr/>
        </p:nvPicPr>
        <p:blipFill>
          <a:blip r:embed="rId3">
            <a:alphaModFix/>
          </a:blip>
          <a:stretch>
            <a:fillRect/>
          </a:stretch>
        </p:blipFill>
        <p:spPr>
          <a:xfrm>
            <a:off x="1397250" y="1"/>
            <a:ext cx="6349500" cy="49563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