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57" r:id="rId4"/>
    <p:sldId id="276" r:id="rId5"/>
    <p:sldId id="263" r:id="rId6"/>
    <p:sldId id="272" r:id="rId7"/>
    <p:sldId id="256" r:id="rId8"/>
    <p:sldId id="264" r:id="rId9"/>
    <p:sldId id="260" r:id="rId10"/>
    <p:sldId id="270" r:id="rId11"/>
    <p:sldId id="271" r:id="rId12"/>
    <p:sldId id="269" r:id="rId13"/>
    <p:sldId id="261" r:id="rId14"/>
    <p:sldId id="262" r:id="rId15"/>
    <p:sldId id="266" r:id="rId16"/>
    <p:sldId id="267" r:id="rId17"/>
    <p:sldId id="265" r:id="rId18"/>
    <p:sldId id="27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86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1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6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6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0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5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3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1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8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7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F5E42-89F7-40C1-B0AC-2D3B6BE3E4D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828D9-5A3A-404C-832B-07A4CFE5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7150768" cy="6341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54579" y="6060674"/>
            <a:ext cx="2228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Oh! Susanna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(1993)</a:t>
            </a:r>
          </a:p>
          <a:p>
            <a:r>
              <a:rPr 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Ellen Gallagher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7703" y="138970"/>
            <a:ext cx="5536593" cy="65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057" y="307967"/>
            <a:ext cx="5495886" cy="655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106" y="365125"/>
            <a:ext cx="5393788" cy="640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8197337" cy="6361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35537" y="5807631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Bird in Hand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(2006)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5307" y="365125"/>
            <a:ext cx="5210908" cy="6505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26215" y="6271864"/>
            <a:ext cx="3409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Detail from </a:t>
            </a:r>
            <a:r>
              <a:rPr lang="en-US" b="0" i="1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Morphia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(2008-12)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560" y="365125"/>
            <a:ext cx="4827052" cy="6480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2623" y="6059724"/>
            <a:ext cx="2391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PRESERVE, DETAIL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6947" y="150021"/>
            <a:ext cx="4888832" cy="6369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86381" y="6519471"/>
            <a:ext cx="2782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effectLst/>
                <a:latin typeface="calibri" panose="020F0502020204030204" pitchFamily="34" charset="0"/>
              </a:rPr>
              <a:t>ARK ( Front and Back) 2014 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74" y="144184"/>
            <a:ext cx="4903871" cy="633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6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176" y="365125"/>
            <a:ext cx="6310645" cy="62755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92797" y="59943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UNTITLED 2013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0" i="0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Oil, Ink, and Paper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40253" cy="6930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06994" y="6300355"/>
            <a:ext cx="2146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dirty="0" smtClean="0">
                <a:effectLst/>
                <a:latin typeface="Arial" panose="020B0604020202020204" pitchFamily="34" charset="0"/>
              </a:rPr>
              <a:t>Dew Breaker,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622" y="-914400"/>
            <a:ext cx="7081400" cy="94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6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21505" y="0"/>
            <a:ext cx="15813505" cy="14024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77306" y="6337673"/>
            <a:ext cx="3443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effectLst/>
                <a:latin typeface="Georgia" panose="02040502050405020303" pitchFamily="18" charset="0"/>
              </a:rPr>
              <a:t>Oh! Susanna (Detail)</a:t>
            </a:r>
            <a:r>
              <a:rPr lang="en-US" b="1" i="0" dirty="0" smtClean="0">
                <a:effectLst/>
                <a:latin typeface="Georgia" panose="02040502050405020303" pitchFamily="18" charset="0"/>
              </a:rPr>
              <a:t> (1993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20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Ellen</a:t>
            </a:r>
            <a:br>
              <a:rPr lang="en-US" dirty="0" smtClean="0"/>
            </a:br>
            <a:r>
              <a:rPr lang="en-US" dirty="0" smtClean="0"/>
              <a:t>Gallagher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69219"/>
            <a:ext cx="6172200" cy="411003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Mixed Media Collage American Artist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Often explores issues of race in her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Walks the line between minimalist abstraction and image based narratives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Ellen Gallagher- Cutting - 'Exclusive' - Art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4"/>
            <a:ext cx="10530252" cy="5923133"/>
          </a:xfrm>
        </p:spPr>
      </p:pic>
    </p:spTree>
    <p:extLst>
      <p:ext uri="{BB962C8B-B14F-4D97-AF65-F5344CB8AC3E}">
        <p14:creationId xmlns:p14="http://schemas.microsoft.com/office/powerpoint/2010/main" val="2323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113" y="127839"/>
            <a:ext cx="4749695" cy="6619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55570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1" dirty="0" smtClean="0">
                <a:effectLst/>
                <a:latin typeface="Helvetica Neue"/>
              </a:rPr>
              <a:t>Host</a:t>
            </a:r>
            <a:r>
              <a:rPr lang="en-US" b="0" i="0" dirty="0" smtClean="0">
                <a:effectLst/>
                <a:latin typeface="Helvetica Neue"/>
              </a:rPr>
              <a:t> (1996) consists of sheets of penmanship paper adhered to the surface of the canvas and then covered by fields of hand-drawn eyes and lips, taken from the highly charged imagery of American minstrelsy.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2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1" dirty="0" smtClean="0">
                <a:effectLst/>
                <a:latin typeface="Helvetica Neue"/>
              </a:rPr>
              <a:t>Host</a:t>
            </a:r>
            <a:r>
              <a:rPr lang="en-US" b="0" i="0" dirty="0" smtClean="0">
                <a:effectLst/>
                <a:latin typeface="Helvetica Neue"/>
              </a:rPr>
              <a:t> (1996) consists of sheets of penmanship paper adhered to the surface of the canvas and then covered by fields of hand-drawn eyes and lips, taken from the highly charged imagery of American minstrelsy.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2175" y="-189764"/>
            <a:ext cx="18384175" cy="256229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5819" y="365125"/>
            <a:ext cx="6280361" cy="62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135" y="189329"/>
            <a:ext cx="11423125" cy="56580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61988" y="6023142"/>
            <a:ext cx="178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DeLuxe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5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170" y="365125"/>
            <a:ext cx="4801659" cy="62521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96829" y="6247954"/>
            <a:ext cx="295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Detail from </a:t>
            </a:r>
            <a:r>
              <a:rPr lang="en-US" b="0" i="1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DeLuxe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60</Words>
  <Application>Microsoft Office PowerPoint</Application>
  <PresentationFormat>Widescreen</PresentationFormat>
  <Paragraphs>17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</vt:lpstr>
      <vt:lpstr>Calibri Light</vt:lpstr>
      <vt:lpstr>Georgia</vt:lpstr>
      <vt:lpstr>Helvetica Neue</vt:lpstr>
      <vt:lpstr>Office Theme</vt:lpstr>
      <vt:lpstr>PowerPoint Presentation</vt:lpstr>
      <vt:lpstr>PowerPoint Presentation</vt:lpstr>
      <vt:lpstr>Ellen Gallagher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Alpine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 Francis</dc:creator>
  <cp:lastModifiedBy>Bart Francis</cp:lastModifiedBy>
  <cp:revision>11</cp:revision>
  <dcterms:created xsi:type="dcterms:W3CDTF">2016-04-15T13:58:45Z</dcterms:created>
  <dcterms:modified xsi:type="dcterms:W3CDTF">2019-04-25T14:36:39Z</dcterms:modified>
</cp:coreProperties>
</file>