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4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D80E-B2F7-49CA-94B9-D5DCB59BE808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A6DF9-7C9E-4526-BF3B-3177E48E0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E383A-1579-4BD4-9014-D65C30EAAA80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68732-8715-4D77-ADCF-EA5B2749F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EA491-14DC-4CB2-A4D8-653420BC30A7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8D753-19F5-46E6-A0F0-F47F79608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D2756-F7ED-4165-AB36-31D1EEE1BCC4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CBB5-B33C-4398-994E-62E78650E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4DBED-528F-4388-B1AB-F633E316EA53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8BD46-463F-4746-AE29-42216943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1ED7-13FE-421A-B47C-A94E01BBAF8A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574B0-A167-40C6-B8AA-B26AFEFA8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0CBD4-B852-47F1-911C-C814B66BCA21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2BC1C-46B0-4DE1-A0B1-F7E72E639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5105B-E396-4249-94DA-CB8DEFE1F2DC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FF04-8A22-4516-9859-502AE6B4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8D1C-90BB-4226-AF57-C14757D3CD4D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D6B0-9C54-4B03-91E4-A6E5ED04E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CB8E9-220D-4709-82DB-65963E19C87B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309E3-4A61-4378-8886-246A8F8B9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E2B2A-5B81-46D1-983C-46C9F9A57563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777C3-09CB-461D-A863-0EFB42A4C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7076C-33ED-4CD3-A876-7248240475BB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3E001-F1CF-41CB-B026-6E3BAB362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3BF23B-79AE-4D87-9973-BC4248E30A33}" type="datetimeFigureOut">
              <a:rPr lang="en-US"/>
              <a:pPr>
                <a:defRPr/>
              </a:pPr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2E3D7E-4C7D-4F8F-A474-2EFAAAB95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Freezer Paper Printing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Student Examples</a:t>
            </a:r>
          </a:p>
        </p:txBody>
      </p:sp>
      <p:sp>
        <p:nvSpPr>
          <p:cNvPr id="23557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IMG_1502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IMG_1659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376488" y="274638"/>
            <a:ext cx="4389437" cy="58515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IMG_1660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376488" y="274638"/>
            <a:ext cx="4389437" cy="58515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IMG_1661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376488" y="274638"/>
            <a:ext cx="4389437" cy="58515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IMG_1663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376488" y="274638"/>
            <a:ext cx="4389437" cy="58515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IMG_1664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376488" y="274638"/>
            <a:ext cx="4389437" cy="58515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IMG_166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376488" y="274638"/>
            <a:ext cx="4389437" cy="585152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IMG_1666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376488" y="274638"/>
            <a:ext cx="4389437" cy="58515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IMG_1667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728788" y="274638"/>
            <a:ext cx="5684837" cy="58515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Put your cut out stencil on your t-shirt (make sure you have a board inside your shirt)</a:t>
            </a:r>
          </a:p>
        </p:txBody>
      </p:sp>
      <p:pic>
        <p:nvPicPr>
          <p:cNvPr id="15362" name="Content Placeholder 3" descr="IMG_3052 (1)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IMG_1668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IMG_1669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376488" y="274638"/>
            <a:ext cx="4389437" cy="58515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Iron on your cut out stencil (make sure shiny side is down)</a:t>
            </a:r>
          </a:p>
        </p:txBody>
      </p:sp>
      <p:pic>
        <p:nvPicPr>
          <p:cNvPr id="53257" name="Picture 9" descr="dream crusher iron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512888"/>
            <a:ext cx="6934200" cy="526891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Ink it -Using a makeup sponge or paint brush</a:t>
            </a:r>
          </a:p>
        </p:txBody>
      </p:sp>
      <p:pic>
        <p:nvPicPr>
          <p:cNvPr id="17410" name="Content Placeholder 3" descr="IMG_305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Make sure you don’t miss any areas</a:t>
            </a:r>
          </a:p>
        </p:txBody>
      </p:sp>
      <p:pic>
        <p:nvPicPr>
          <p:cNvPr id="18434" name="Content Placeholder 3" descr="IMG_305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Once ink is dry, carefully peel off the freezer paper</a:t>
            </a:r>
          </a:p>
        </p:txBody>
      </p:sp>
      <p:pic>
        <p:nvPicPr>
          <p:cNvPr id="19458" name="Content Placeholder 3" descr="IMG_305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 descr="IMG_305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304800"/>
            <a:ext cx="8001000" cy="59991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 descr="IMG_305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228600"/>
            <a:ext cx="8458200" cy="63420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Your Assignment</a:t>
            </a:r>
          </a:p>
        </p:txBody>
      </p:sp>
      <p:sp>
        <p:nvSpPr>
          <p:cNvPr id="22533" name="Rectangle 5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533400" indent="-533400">
              <a:buFont typeface="Arial" charset="0"/>
              <a:buAutoNum type="arabicPeriod"/>
            </a:pPr>
            <a:r>
              <a:rPr lang="en-US" sz="3100" smtClean="0"/>
              <a:t>Draw out your design on Freezer paper – make sure it is the size you want – draw it in shapes</a:t>
            </a:r>
          </a:p>
          <a:p>
            <a:pPr marL="533400" indent="-533400">
              <a:buFont typeface="Arial" charset="0"/>
              <a:buAutoNum type="arabicPeriod"/>
            </a:pPr>
            <a:r>
              <a:rPr lang="en-US" sz="3100" smtClean="0"/>
              <a:t>Cut it out with an x-acto knife and cutting matt</a:t>
            </a:r>
          </a:p>
          <a:p>
            <a:pPr marL="533400" indent="-533400">
              <a:buFont typeface="Arial" charset="0"/>
              <a:buAutoNum type="arabicPeriod"/>
            </a:pPr>
            <a:r>
              <a:rPr lang="en-US" sz="3100" smtClean="0"/>
              <a:t>Iron on freezer paper to shirt</a:t>
            </a:r>
          </a:p>
          <a:p>
            <a:pPr marL="533400" indent="-533400">
              <a:buFont typeface="Arial" charset="0"/>
              <a:buAutoNum type="arabicPeriod"/>
            </a:pPr>
            <a:r>
              <a:rPr lang="en-US" sz="3100" smtClean="0"/>
              <a:t>Carefully ink it up</a:t>
            </a:r>
          </a:p>
          <a:p>
            <a:pPr marL="533400" indent="-533400">
              <a:buFont typeface="Arial" charset="0"/>
              <a:buAutoNum type="arabicPeriod"/>
            </a:pPr>
            <a:r>
              <a:rPr lang="en-US" sz="3100" smtClean="0"/>
              <a:t>Once its dry carefully peel off paper</a:t>
            </a:r>
          </a:p>
          <a:p>
            <a:pPr marL="533400" indent="-533400">
              <a:buFont typeface="Arial" charset="0"/>
              <a:buAutoNum type="arabicPeriod"/>
            </a:pPr>
            <a:r>
              <a:rPr lang="en-US" sz="3100" smtClean="0"/>
              <a:t>Cover with paper and iron on high for 3-5 mins to set ink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121</Words>
  <Application>Microsoft Office PowerPoint</Application>
  <PresentationFormat>On-screen Show (4:3)</PresentationFormat>
  <Paragraphs>14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Freezer Paper Printing</vt:lpstr>
      <vt:lpstr>Put your cut out stencil on your t-shirt (make sure you have a board inside your shirt)</vt:lpstr>
      <vt:lpstr>Iron on your cut out stencil (make sure shiny side is down)</vt:lpstr>
      <vt:lpstr>Ink it -Using a makeup sponge or paint brush</vt:lpstr>
      <vt:lpstr>Make sure you don’t miss any areas</vt:lpstr>
      <vt:lpstr>Once ink is dry, carefully peel off the freezer paper</vt:lpstr>
      <vt:lpstr>Slide 7</vt:lpstr>
      <vt:lpstr>Slide 8</vt:lpstr>
      <vt:lpstr>Your Assignment</vt:lpstr>
      <vt:lpstr>Student Examples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Francis</dc:creator>
  <cp:lastModifiedBy>Bart Francis</cp:lastModifiedBy>
  <cp:revision>13</cp:revision>
  <dcterms:created xsi:type="dcterms:W3CDTF">2010-02-19T01:07:42Z</dcterms:created>
  <dcterms:modified xsi:type="dcterms:W3CDTF">2011-11-01T23:09:01Z</dcterms:modified>
</cp:coreProperties>
</file>