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pen Sans" panose="020B0604020202020204" charset="0"/>
      <p:regular r:id="rId14"/>
      <p:bold r:id="rId15"/>
      <p:italic r:id="rId16"/>
      <p:boldItalic r:id="rId17"/>
    </p:embeddedFont>
    <p:embeddedFont>
      <p:font typeface="Economic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7b876dd5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7b876dd5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7b876dd5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7b876dd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20f760b3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20f760b3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7b876dd5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7b876dd5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20f760b3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20f760b3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20f760b3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20f760b3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20f760b33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20f760b3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20f760b3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20f760b3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7b876dd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7b876dd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7b876dd5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7b876dd5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jEpBxquFS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Genesis Belanger</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Contemporary ceramic artist</a:t>
            </a:r>
            <a:endParaRPr/>
          </a:p>
        </p:txBody>
      </p:sp>
      <p:pic>
        <p:nvPicPr>
          <p:cNvPr id="64" name="Google Shape;64;p13"/>
          <p:cNvPicPr preferRelativeResize="0"/>
          <p:nvPr/>
        </p:nvPicPr>
        <p:blipFill>
          <a:blip r:embed="rId3">
            <a:alphaModFix/>
          </a:blip>
          <a:stretch>
            <a:fillRect/>
          </a:stretch>
        </p:blipFill>
        <p:spPr>
          <a:xfrm>
            <a:off x="2978300" y="470838"/>
            <a:ext cx="3187387" cy="3691475"/>
          </a:xfrm>
          <a:prstGeom prst="rect">
            <a:avLst/>
          </a:prstGeom>
          <a:noFill/>
          <a:ln>
            <a:noFill/>
          </a:ln>
        </p:spPr>
      </p:pic>
      <p:sp>
        <p:nvSpPr>
          <p:cNvPr id="65" name="Google Shape;65;p13"/>
          <p:cNvSpPr txBox="1"/>
          <p:nvPr/>
        </p:nvSpPr>
        <p:spPr>
          <a:xfrm>
            <a:off x="94000" y="4063275"/>
            <a:ext cx="2884200" cy="9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Of the show “Cheap Cookie and a Tall Drink of Water”</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Genesis Belanger</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2017</a:t>
            </a:r>
            <a:endParaRPr>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Flick, 2018, porcelain</a:t>
            </a:r>
            <a:endParaRPr/>
          </a:p>
        </p:txBody>
      </p:sp>
      <p:pic>
        <p:nvPicPr>
          <p:cNvPr id="124" name="Google Shape;124;p22"/>
          <p:cNvPicPr preferRelativeResize="0"/>
          <p:nvPr/>
        </p:nvPicPr>
        <p:blipFill>
          <a:blip r:embed="rId3">
            <a:alphaModFix/>
          </a:blip>
          <a:stretch>
            <a:fillRect/>
          </a:stretch>
        </p:blipFill>
        <p:spPr>
          <a:xfrm>
            <a:off x="3406875" y="131163"/>
            <a:ext cx="3125750" cy="488117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Center Piece, 2018, stoneware and porcelain, 20x10x11”</a:t>
            </a:r>
            <a:endParaRPr/>
          </a:p>
        </p:txBody>
      </p:sp>
      <p:pic>
        <p:nvPicPr>
          <p:cNvPr id="130" name="Google Shape;130;p23"/>
          <p:cNvPicPr preferRelativeResize="0"/>
          <p:nvPr/>
        </p:nvPicPr>
        <p:blipFill>
          <a:blip r:embed="rId3">
            <a:alphaModFix/>
          </a:blip>
          <a:stretch>
            <a:fillRect/>
          </a:stretch>
        </p:blipFill>
        <p:spPr>
          <a:xfrm>
            <a:off x="1414450" y="152400"/>
            <a:ext cx="2776550" cy="4164825"/>
          </a:xfrm>
          <a:prstGeom prst="rect">
            <a:avLst/>
          </a:prstGeom>
          <a:noFill/>
          <a:ln>
            <a:noFill/>
          </a:ln>
        </p:spPr>
      </p:pic>
      <p:pic>
        <p:nvPicPr>
          <p:cNvPr id="131" name="Google Shape;131;p23"/>
          <p:cNvPicPr preferRelativeResize="0"/>
          <p:nvPr/>
        </p:nvPicPr>
        <p:blipFill>
          <a:blip r:embed="rId4">
            <a:alphaModFix/>
          </a:blip>
          <a:stretch>
            <a:fillRect/>
          </a:stretch>
        </p:blipFill>
        <p:spPr>
          <a:xfrm>
            <a:off x="5000625" y="152400"/>
            <a:ext cx="2776550" cy="41648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1745825"/>
            <a:ext cx="3932100" cy="2999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Brooklyn-based ceramicist</a:t>
            </a:r>
            <a:endParaRPr sz="2400"/>
          </a:p>
          <a:p>
            <a:pPr marL="457200" lvl="0" indent="-381000" algn="l" rtl="0">
              <a:spcBef>
                <a:spcPts val="0"/>
              </a:spcBef>
              <a:spcAft>
                <a:spcPts val="0"/>
              </a:spcAft>
              <a:buSzPts val="2400"/>
              <a:buChar char="●"/>
            </a:pPr>
            <a:r>
              <a:rPr lang="en" sz="2400"/>
              <a:t>Degree in fashion design, worked as a prop-maker for advertising campaigns</a:t>
            </a:r>
            <a:endParaRPr sz="2400"/>
          </a:p>
          <a:p>
            <a:pPr marL="0" lvl="0" indent="0" algn="l" rtl="0">
              <a:spcBef>
                <a:spcPts val="0"/>
              </a:spcBef>
              <a:spcAft>
                <a:spcPts val="0"/>
              </a:spcAft>
              <a:buNone/>
            </a:pPr>
            <a:endParaRPr sz="2400"/>
          </a:p>
        </p:txBody>
      </p:sp>
      <p:pic>
        <p:nvPicPr>
          <p:cNvPr id="71" name="Google Shape;71;p14"/>
          <p:cNvPicPr preferRelativeResize="0"/>
          <p:nvPr/>
        </p:nvPicPr>
        <p:blipFill>
          <a:blip r:embed="rId3">
            <a:alphaModFix/>
          </a:blip>
          <a:stretch>
            <a:fillRect/>
          </a:stretch>
        </p:blipFill>
        <p:spPr>
          <a:xfrm>
            <a:off x="4947400" y="410225"/>
            <a:ext cx="2756475" cy="4120026"/>
          </a:xfrm>
          <a:prstGeom prst="rect">
            <a:avLst/>
          </a:prstGeom>
          <a:noFill/>
          <a:ln>
            <a:noFill/>
          </a:ln>
        </p:spPr>
      </p:pic>
      <p:sp>
        <p:nvSpPr>
          <p:cNvPr id="72" name="Google Shape;72;p14"/>
          <p:cNvSpPr txBox="1"/>
          <p:nvPr/>
        </p:nvSpPr>
        <p:spPr>
          <a:xfrm>
            <a:off x="470025" y="953500"/>
            <a:ext cx="3773700" cy="7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pen Sans"/>
                <a:ea typeface="Open Sans"/>
                <a:cs typeface="Open Sans"/>
                <a:sym typeface="Open Sans"/>
              </a:rPr>
              <a:t>GENESIS BELANGER</a:t>
            </a:r>
            <a:endParaRPr sz="2400">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descr="Genesis Belanger is a Brooklyn-based sculptor. She is currently working in ceramics hand building handsome jokes about the absurdity of the patriarchy in a material that lasts forever. The work engages in a conversation about the present and its relationship to the past, a past that most of us would not have had the privilege to shape. Belanger received her BFA from the school of the art institute of Chicago and her MFA at CUNY, Hunter College. Selected exhibitions include “Scarlet Street,” Lucien Terras, NY; “Frida Smoked,” Invisible-Exports, NY; and “Happiness and Other Forms of Self-Delusion,” Pioneer Works, NY, all 2016. Belanger was a recipient of a 2016 Rema Hort Mann Emerging Artist Grant.&#10;&#10;http://www.genesisbelanger.com/&#10;&#10;https://pioneerworks.org/residency/genesis-belanger/&#10;&#10;Shot and edited by Gabe Rubin" title="Residency: Genesis Belanger">
            <a:hlinkClick r:id="rId3"/>
          </p:cNvPr>
          <p:cNvPicPr preferRelativeResize="0"/>
          <p:nvPr/>
        </p:nvPicPr>
        <p:blipFill>
          <a:blip r:embed="rId4">
            <a:alphaModFix/>
          </a:blip>
          <a:stretch>
            <a:fillRect/>
          </a:stretch>
        </p:blipFill>
        <p:spPr>
          <a:xfrm>
            <a:off x="1540013" y="297763"/>
            <a:ext cx="6063974" cy="45479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Cheap Cookie and a Tall Drink of Water, 2017</a:t>
            </a:r>
            <a:endParaRPr/>
          </a:p>
        </p:txBody>
      </p:sp>
      <p:pic>
        <p:nvPicPr>
          <p:cNvPr id="83" name="Google Shape;83;p16"/>
          <p:cNvPicPr preferRelativeResize="0"/>
          <p:nvPr/>
        </p:nvPicPr>
        <p:blipFill>
          <a:blip r:embed="rId3">
            <a:alphaModFix/>
          </a:blip>
          <a:stretch>
            <a:fillRect/>
          </a:stretch>
        </p:blipFill>
        <p:spPr>
          <a:xfrm>
            <a:off x="1496613" y="188125"/>
            <a:ext cx="6150770" cy="391412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Cheap Cookie and a Tall Drink of Water, 2017</a:t>
            </a:r>
            <a:endParaRPr/>
          </a:p>
        </p:txBody>
      </p:sp>
      <p:pic>
        <p:nvPicPr>
          <p:cNvPr id="89" name="Google Shape;89;p17"/>
          <p:cNvPicPr preferRelativeResize="0"/>
          <p:nvPr/>
        </p:nvPicPr>
        <p:blipFill>
          <a:blip r:embed="rId3">
            <a:alphaModFix/>
          </a:blip>
          <a:stretch>
            <a:fillRect/>
          </a:stretch>
        </p:blipFill>
        <p:spPr>
          <a:xfrm>
            <a:off x="6318300" y="218788"/>
            <a:ext cx="2520900" cy="3781350"/>
          </a:xfrm>
          <a:prstGeom prst="rect">
            <a:avLst/>
          </a:prstGeom>
          <a:noFill/>
          <a:ln>
            <a:noFill/>
          </a:ln>
        </p:spPr>
      </p:pic>
      <p:pic>
        <p:nvPicPr>
          <p:cNvPr id="90" name="Google Shape;90;p17"/>
          <p:cNvPicPr preferRelativeResize="0"/>
          <p:nvPr/>
        </p:nvPicPr>
        <p:blipFill>
          <a:blip r:embed="rId4">
            <a:alphaModFix/>
          </a:blip>
          <a:stretch>
            <a:fillRect/>
          </a:stretch>
        </p:blipFill>
        <p:spPr>
          <a:xfrm>
            <a:off x="3267288" y="152400"/>
            <a:ext cx="2609418" cy="3914126"/>
          </a:xfrm>
          <a:prstGeom prst="rect">
            <a:avLst/>
          </a:prstGeom>
          <a:noFill/>
          <a:ln>
            <a:noFill/>
          </a:ln>
        </p:spPr>
      </p:pic>
      <p:pic>
        <p:nvPicPr>
          <p:cNvPr id="91" name="Google Shape;91;p17"/>
          <p:cNvPicPr preferRelativeResize="0"/>
          <p:nvPr/>
        </p:nvPicPr>
        <p:blipFill>
          <a:blip r:embed="rId5">
            <a:alphaModFix/>
          </a:blip>
          <a:stretch>
            <a:fillRect/>
          </a:stretch>
        </p:blipFill>
        <p:spPr>
          <a:xfrm>
            <a:off x="319493" y="86013"/>
            <a:ext cx="2609418" cy="391412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Body So Delicious, 2018</a:t>
            </a:r>
            <a:endParaRPr/>
          </a:p>
        </p:txBody>
      </p:sp>
      <p:pic>
        <p:nvPicPr>
          <p:cNvPr id="97" name="Google Shape;97;p18"/>
          <p:cNvPicPr preferRelativeResize="0"/>
          <p:nvPr/>
        </p:nvPicPr>
        <p:blipFill>
          <a:blip r:embed="rId3">
            <a:alphaModFix/>
          </a:blip>
          <a:stretch>
            <a:fillRect/>
          </a:stretch>
        </p:blipFill>
        <p:spPr>
          <a:xfrm>
            <a:off x="319500" y="295275"/>
            <a:ext cx="2520900" cy="3781350"/>
          </a:xfrm>
          <a:prstGeom prst="rect">
            <a:avLst/>
          </a:prstGeom>
          <a:noFill/>
          <a:ln>
            <a:noFill/>
          </a:ln>
        </p:spPr>
      </p:pic>
      <p:pic>
        <p:nvPicPr>
          <p:cNvPr id="98" name="Google Shape;98;p18"/>
          <p:cNvPicPr preferRelativeResize="0"/>
          <p:nvPr/>
        </p:nvPicPr>
        <p:blipFill>
          <a:blip r:embed="rId4">
            <a:alphaModFix/>
          </a:blip>
          <a:stretch>
            <a:fillRect/>
          </a:stretch>
        </p:blipFill>
        <p:spPr>
          <a:xfrm>
            <a:off x="3010650" y="295263"/>
            <a:ext cx="5868255" cy="391412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Body So Delicious, 2018</a:t>
            </a:r>
            <a:endParaRPr/>
          </a:p>
        </p:txBody>
      </p:sp>
      <p:pic>
        <p:nvPicPr>
          <p:cNvPr id="104" name="Google Shape;104;p19"/>
          <p:cNvPicPr preferRelativeResize="0"/>
          <p:nvPr/>
        </p:nvPicPr>
        <p:blipFill>
          <a:blip r:embed="rId3">
            <a:alphaModFix/>
          </a:blip>
          <a:stretch>
            <a:fillRect/>
          </a:stretch>
        </p:blipFill>
        <p:spPr>
          <a:xfrm>
            <a:off x="152400" y="152400"/>
            <a:ext cx="5868255" cy="3914126"/>
          </a:xfrm>
          <a:prstGeom prst="rect">
            <a:avLst/>
          </a:prstGeom>
          <a:noFill/>
          <a:ln>
            <a:noFill/>
          </a:ln>
        </p:spPr>
      </p:pic>
      <p:pic>
        <p:nvPicPr>
          <p:cNvPr id="105" name="Google Shape;105;p19"/>
          <p:cNvPicPr preferRelativeResize="0"/>
          <p:nvPr/>
        </p:nvPicPr>
        <p:blipFill>
          <a:blip r:embed="rId4">
            <a:alphaModFix/>
          </a:blip>
          <a:stretch>
            <a:fillRect/>
          </a:stretch>
        </p:blipFill>
        <p:spPr>
          <a:xfrm>
            <a:off x="6173055" y="152400"/>
            <a:ext cx="2818545" cy="1879970"/>
          </a:xfrm>
          <a:prstGeom prst="rect">
            <a:avLst/>
          </a:prstGeom>
          <a:noFill/>
          <a:ln>
            <a:noFill/>
          </a:ln>
        </p:spPr>
      </p:pic>
      <p:pic>
        <p:nvPicPr>
          <p:cNvPr id="106" name="Google Shape;106;p19"/>
          <p:cNvPicPr preferRelativeResize="0"/>
          <p:nvPr/>
        </p:nvPicPr>
        <p:blipFill>
          <a:blip r:embed="rId5">
            <a:alphaModFix/>
          </a:blip>
          <a:stretch>
            <a:fillRect/>
          </a:stretch>
        </p:blipFill>
        <p:spPr>
          <a:xfrm>
            <a:off x="6173055" y="2184770"/>
            <a:ext cx="2818545" cy="187997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Yummy, 2017, stoneware, porcelain</a:t>
            </a:r>
            <a:endParaRPr/>
          </a:p>
          <a:p>
            <a:pPr marL="0" lvl="0" indent="0" algn="l" rtl="0">
              <a:spcBef>
                <a:spcPts val="0"/>
              </a:spcBef>
              <a:spcAft>
                <a:spcPts val="0"/>
              </a:spcAft>
              <a:buNone/>
            </a:pPr>
            <a:endParaRPr/>
          </a:p>
        </p:txBody>
      </p:sp>
      <p:pic>
        <p:nvPicPr>
          <p:cNvPr id="112" name="Google Shape;112;p20"/>
          <p:cNvPicPr preferRelativeResize="0"/>
          <p:nvPr/>
        </p:nvPicPr>
        <p:blipFill>
          <a:blip r:embed="rId3">
            <a:alphaModFix/>
          </a:blip>
          <a:stretch>
            <a:fillRect/>
          </a:stretch>
        </p:blipFill>
        <p:spPr>
          <a:xfrm>
            <a:off x="4572000" y="292388"/>
            <a:ext cx="3039150" cy="45587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Something Fishy, 2017, porcelain</a:t>
            </a:r>
            <a:endParaRPr/>
          </a:p>
        </p:txBody>
      </p:sp>
      <p:pic>
        <p:nvPicPr>
          <p:cNvPr id="118" name="Google Shape;118;p21"/>
          <p:cNvPicPr preferRelativeResize="0"/>
          <p:nvPr/>
        </p:nvPicPr>
        <p:blipFill>
          <a:blip r:embed="rId3">
            <a:alphaModFix/>
          </a:blip>
          <a:stretch>
            <a:fillRect/>
          </a:stretch>
        </p:blipFill>
        <p:spPr>
          <a:xfrm>
            <a:off x="1637000" y="304800"/>
            <a:ext cx="5870013" cy="391412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Words>
  <Application>Microsoft Office PowerPoint</Application>
  <PresentationFormat>On-screen Show (16:9)</PresentationFormat>
  <Paragraphs>16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Open Sans</vt:lpstr>
      <vt:lpstr>Arial</vt:lpstr>
      <vt:lpstr>Economica</vt:lpstr>
      <vt:lpstr>Luxe</vt:lpstr>
      <vt:lpstr>Genesis Belanger</vt:lpstr>
      <vt:lpstr>Brooklyn-based ceramicist Degree in fashion design, worked as a prop-maker for advertising campaigns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Belanger</dc:title>
  <dc:creator>Bart Francis</dc:creator>
  <cp:lastModifiedBy>Bart Francis</cp:lastModifiedBy>
  <cp:revision>1</cp:revision>
  <dcterms:modified xsi:type="dcterms:W3CDTF">2020-01-17T15:04:40Z</dcterms:modified>
</cp:coreProperties>
</file>