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247-EBB9-4FD4-809D-F7818EB67C2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6995-795E-4CC3-8869-5F7BE29E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6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247-EBB9-4FD4-809D-F7818EB67C2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6995-795E-4CC3-8869-5F7BE29E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9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247-EBB9-4FD4-809D-F7818EB67C2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6995-795E-4CC3-8869-5F7BE29E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8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247-EBB9-4FD4-809D-F7818EB67C2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6995-795E-4CC3-8869-5F7BE29E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247-EBB9-4FD4-809D-F7818EB67C2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6995-795E-4CC3-8869-5F7BE29E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7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247-EBB9-4FD4-809D-F7818EB67C2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6995-795E-4CC3-8869-5F7BE29E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247-EBB9-4FD4-809D-F7818EB67C2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6995-795E-4CC3-8869-5F7BE29E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6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247-EBB9-4FD4-809D-F7818EB67C2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6995-795E-4CC3-8869-5F7BE29E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6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247-EBB9-4FD4-809D-F7818EB67C2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6995-795E-4CC3-8869-5F7BE29E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247-EBB9-4FD4-809D-F7818EB67C2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6995-795E-4CC3-8869-5F7BE29E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9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247-EBB9-4FD4-809D-F7818EB67C2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6995-795E-4CC3-8869-5F7BE29E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7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4B247-EBB9-4FD4-809D-F7818EB67C2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86995-795E-4CC3-8869-5F7BE29E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9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740" y="235975"/>
            <a:ext cx="9512098" cy="6116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34207" y="6352886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Greg Ruth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Greg Ruth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1633" y="987425"/>
            <a:ext cx="3295310" cy="48736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American Illustrator and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543" y="365124"/>
            <a:ext cx="6875854" cy="62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747" y="1825625"/>
            <a:ext cx="82725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631" y="365125"/>
            <a:ext cx="7250738" cy="634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325" y="182245"/>
            <a:ext cx="4311533" cy="63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1961" y="252582"/>
            <a:ext cx="3788077" cy="625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73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Greg Ruth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 Francis</dc:creator>
  <cp:lastModifiedBy>Bart Francis</cp:lastModifiedBy>
  <cp:revision>3</cp:revision>
  <dcterms:created xsi:type="dcterms:W3CDTF">2017-10-09T14:52:58Z</dcterms:created>
  <dcterms:modified xsi:type="dcterms:W3CDTF">2017-10-09T19:50:53Z</dcterms:modified>
</cp:coreProperties>
</file>