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5B57-1AE1-4274-8F5F-BF851209B62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313D5-D806-4877-AFDB-8B5F459B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278" y="365124"/>
            <a:ext cx="4988960" cy="631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1316" y="5260881"/>
            <a:ext cx="538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Dini’s Surface: A surface of constant Negative curvature obtained by twisting a </a:t>
            </a:r>
            <a:r>
              <a:rPr lang="en-US" dirty="0" err="1" smtClean="0"/>
              <a:t>pseudosphere</a:t>
            </a:r>
            <a:endParaRPr lang="en-US" dirty="0" smtClean="0"/>
          </a:p>
          <a:p>
            <a:r>
              <a:rPr lang="en-US" dirty="0" smtClean="0"/>
              <a:t>Hiroshi Sugimoto</a:t>
            </a:r>
          </a:p>
          <a:p>
            <a:r>
              <a:rPr lang="en-US" dirty="0" smtClean="0"/>
              <a:t>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 </a:t>
            </a:r>
            <a:r>
              <a:rPr lang="en-US" dirty="0" smtClean="0"/>
              <a:t>Sugimoto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9662"/>
            <a:ext cx="6172200" cy="46291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Japanese Photographer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738" y="365125"/>
            <a:ext cx="4951781" cy="6110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867" y="5829292"/>
            <a:ext cx="201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Trade Center</a:t>
            </a:r>
          </a:p>
          <a:p>
            <a:r>
              <a:rPr lang="en-US" dirty="0" smtClean="0"/>
              <a:t>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491" y="365125"/>
            <a:ext cx="4998928" cy="620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867" y="5829292"/>
            <a:ext cx="160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Church of Light</a:t>
            </a:r>
          </a:p>
          <a:p>
            <a:r>
              <a:rPr lang="en-US" dirty="0" smtClean="0"/>
              <a:t>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876" y="523785"/>
            <a:ext cx="4761470" cy="5951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7146" y="5829292"/>
            <a:ext cx="1204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PPTRD 028</a:t>
            </a:r>
          </a:p>
          <a:p>
            <a:r>
              <a:rPr lang="en-US" dirty="0" smtClean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81" y="365125"/>
            <a:ext cx="7661579" cy="5986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6376" y="5705042"/>
            <a:ext cx="154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Union Drive-In</a:t>
            </a:r>
          </a:p>
          <a:p>
            <a:r>
              <a:rPr lang="en-US" dirty="0" smtClean="0"/>
              <a:t>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tatic1.squarespace.com/static/581cb131be6594d1fe22a557/t/590105509de4bb02e4333fcd/1493239127789/?format=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45" y="365125"/>
            <a:ext cx="4762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6430" y="5643344"/>
            <a:ext cx="3197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Teatro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Rozzi</a:t>
            </a:r>
            <a:r>
              <a:rPr lang="en-US" dirty="0" smtClean="0"/>
              <a:t> “Summer Time”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700" y="365125"/>
            <a:ext cx="4930203" cy="61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353" y="365125"/>
            <a:ext cx="9529293" cy="6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Hiroshi Sugimoto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 Francis</dc:creator>
  <cp:lastModifiedBy>Bart Francis</cp:lastModifiedBy>
  <cp:revision>4</cp:revision>
  <dcterms:created xsi:type="dcterms:W3CDTF">2018-03-15T15:09:09Z</dcterms:created>
  <dcterms:modified xsi:type="dcterms:W3CDTF">2018-03-15T16:10:06Z</dcterms:modified>
</cp:coreProperties>
</file>