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3" r:id="rId4"/>
    <p:sldId id="264" r:id="rId5"/>
    <p:sldId id="257" r:id="rId6"/>
    <p:sldId id="258" r:id="rId7"/>
    <p:sldId id="259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3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5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4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44F57-F46E-461A-84F5-2C18844BDA83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8284-7E39-44A2-A161-EC167AABF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kehindewiley.com/wp/wp-content/uploads/2014/01/PA08-013_Triple_Portrait_of_Charles_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7162800" cy="63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91400" y="62535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Kehinde</a:t>
            </a:r>
            <a:r>
              <a:rPr lang="en-US" dirty="0" smtClean="0"/>
              <a:t> Wiley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Kehinde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Wiley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York based portrait Painter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Known for highly naturalistic paintings of people of color in heroic 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Often uses old master paintings for the pose of the figure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Often incorporates pattern in his paintings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53" y="273050"/>
            <a:ext cx="4645744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0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fbcdn-sphotos-g-a.akamaihd.net/hphotos-ak-xpf1/v/t1.0-9/11018330_10152830704357023_8423955977239158289_n.jpg?oh=77992e36b1c9aaafb4b8de4ee1ebaf58&amp;oe=557C5A03&amp;__gda__=1438434172_b73b47c13908d2c68191e771e6049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28600"/>
            <a:ext cx="874143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2153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upload.wikimedia.org/wikipedia/commons/thumb/3/31/David_-_Napoleon_crossing_the_Alps_-_Malmaison1.jpg/640px-David_-_Napoleon_crossing_the_Alps_-_Malmais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799"/>
            <a:ext cx="3581400" cy="42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kehindewiley.com/wp/wp-content/uploads/2014/09/Wiley_LouisXIVofFrance_8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9199" cy="75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4800600" cy="639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4648200" cy="61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533040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kehindewiley.com/wp/wp-content/uploads/2014/03/PA05-043_Chancelor_Seguier_on_Horseback-1024x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262"/>
            <a:ext cx="8068852" cy="67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3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37</Words>
  <Application>Microsoft Office PowerPoint</Application>
  <PresentationFormat>On-screen Show (4:3)</PresentationFormat>
  <Paragraphs>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Kehinde Wiley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Kehinde Wiley</dc:title>
  <dc:creator>Bart Francis</dc:creator>
  <cp:lastModifiedBy>Bart Francis</cp:lastModifiedBy>
  <cp:revision>5</cp:revision>
  <dcterms:created xsi:type="dcterms:W3CDTF">2015-03-24T14:56:37Z</dcterms:created>
  <dcterms:modified xsi:type="dcterms:W3CDTF">2016-02-08T21:49:31Z</dcterms:modified>
</cp:coreProperties>
</file>