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56" r:id="rId3"/>
    <p:sldId id="271" r:id="rId4"/>
    <p:sldId id="258" r:id="rId5"/>
    <p:sldId id="262" r:id="rId6"/>
    <p:sldId id="263" r:id="rId7"/>
    <p:sldId id="261" r:id="rId8"/>
    <p:sldId id="264" r:id="rId9"/>
    <p:sldId id="260" r:id="rId10"/>
    <p:sldId id="275" r:id="rId11"/>
    <p:sldId id="267" r:id="rId12"/>
    <p:sldId id="273" r:id="rId13"/>
    <p:sldId id="276" r:id="rId14"/>
    <p:sldId id="268" r:id="rId15"/>
    <p:sldId id="274"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33" autoAdjust="0"/>
    <p:restoredTop sz="94660"/>
  </p:normalViewPr>
  <p:slideViewPr>
    <p:cSldViewPr>
      <p:cViewPr varScale="1">
        <p:scale>
          <a:sx n="62" d="100"/>
          <a:sy n="62" d="100"/>
        </p:scale>
        <p:origin x="-1392" y="-8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7A86C07-5790-4FC8-B800-B0D7D58A5FCB}" type="datetimeFigureOut">
              <a:rPr lang="en-US" smtClean="0"/>
              <a:pPr/>
              <a:t>12/1/2014</a:t>
            </a:fld>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7CE5277-BC06-47DC-A5F9-229374FCBD54}" type="slidenum">
              <a:rPr lang="en-US" smtClean="0"/>
              <a:pPr/>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CE5277-BC06-47DC-A5F9-229374FCBD5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CE5277-BC06-47DC-A5F9-229374FCBD54}" type="slidenum">
              <a:rPr lang="en-US" smtClean="0"/>
              <a:pPr/>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CE5277-BC06-47DC-A5F9-229374FCBD54}" type="slidenum">
              <a:rPr lang="en-US" smtClean="0"/>
              <a:pPr/>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37A86C07-5790-4FC8-B800-B0D7D58A5FCB}" type="datetimeFigureOut">
              <a:rPr lang="en-US" smtClean="0"/>
              <a:pPr/>
              <a:t>12/1/2014</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p:spPr>
        <p:txBody>
          <a:bodyPr/>
          <a:lstStyle/>
          <a:p>
            <a:fld id="{E7CE5277-BC06-47DC-A5F9-229374FCBD54}" type="slidenum">
              <a:rPr lang="en-US" smtClean="0"/>
              <a:pPr/>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CE5277-BC06-47DC-A5F9-229374FCBD54}" type="slidenum">
              <a:rPr lang="en-US" smtClean="0"/>
              <a:pPr/>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CE5277-BC06-47DC-A5F9-229374FCBD54}" type="slidenum">
              <a:rPr lang="en-US" smtClean="0"/>
              <a:pPr/>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CE5277-BC06-47DC-A5F9-229374FCBD54}" type="slidenum">
              <a:rPr lang="en-US" smtClean="0"/>
              <a:pPr/>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CE5277-BC06-47DC-A5F9-229374FCBD54}" type="slidenum">
              <a:rPr lang="en-US" smtClean="0"/>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CE5277-BC06-47DC-A5F9-229374FCBD54}"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7A86C07-5790-4FC8-B800-B0D7D58A5FCB}" type="datetimeFigureOut">
              <a:rPr lang="en-US" smtClean="0"/>
              <a:pPr/>
              <a:t>12/1/2014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CE5277-BC06-47DC-A5F9-229374FCBD54}"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7A86C07-5790-4FC8-B800-B0D7D58A5FCB}" type="datetimeFigureOut">
              <a:rPr lang="en-US" smtClean="0"/>
              <a:pPr/>
              <a:t>12/1/2014</a:t>
            </a:fld>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E7CE5277-BC06-47DC-A5F9-229374FCBD54}"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pPr algn="ctr"/>
            <a:r>
              <a:rPr lang="en-US" b="1" dirty="0" smtClean="0"/>
              <a:t>"Disappear Like a Dope Fiend"</a:t>
            </a:r>
            <a:endParaRPr lang="en-US" b="1" dirty="0"/>
          </a:p>
        </p:txBody>
      </p:sp>
      <p:pic>
        <p:nvPicPr>
          <p:cNvPr id="2051" name="Picture 3"/>
          <p:cNvPicPr>
            <a:picLocks noChangeAspect="1" noChangeArrowheads="1"/>
          </p:cNvPicPr>
          <p:nvPr/>
        </p:nvPicPr>
        <p:blipFill>
          <a:blip r:embed="rId2" cstate="print"/>
          <a:srcRect/>
          <a:stretch>
            <a:fillRect/>
          </a:stretch>
        </p:blipFill>
        <p:spPr bwMode="auto">
          <a:xfrm>
            <a:off x="1371600" y="1295400"/>
            <a:ext cx="6400800" cy="4933951"/>
          </a:xfrm>
          <a:prstGeom prst="rect">
            <a:avLst/>
          </a:prstGeom>
          <a:noFill/>
          <a:ln w="9525">
            <a:noFill/>
            <a:miter lim="800000"/>
            <a:headEnd/>
            <a:tailEnd/>
          </a:ln>
          <a:effectLst/>
        </p:spPr>
      </p:pic>
      <p:sp>
        <p:nvSpPr>
          <p:cNvPr id="6" name="TextBox 5"/>
          <p:cNvSpPr txBox="1"/>
          <p:nvPr/>
        </p:nvSpPr>
        <p:spPr>
          <a:xfrm>
            <a:off x="685800" y="6400800"/>
            <a:ext cx="8077200" cy="369332"/>
          </a:xfrm>
          <a:prstGeom prst="rect">
            <a:avLst/>
          </a:prstGeom>
          <a:noFill/>
        </p:spPr>
        <p:txBody>
          <a:bodyPr wrap="square" rtlCol="0">
            <a:spAutoFit/>
          </a:bodyPr>
          <a:lstStyle/>
          <a:p>
            <a:r>
              <a:rPr lang="en-US" dirty="0" smtClean="0"/>
              <a:t>2006 Mixed media collage on canvas, 47 3/8 x 61 1/8 inches</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990600"/>
          </a:xfrm>
        </p:spPr>
        <p:txBody>
          <a:bodyPr/>
          <a:lstStyle/>
          <a:p>
            <a:pPr algn="ctr"/>
            <a:r>
              <a:rPr lang="en-US" b="1" dirty="0" smtClean="0"/>
              <a:t>“Grace &amp; Measure” Detail</a:t>
            </a:r>
            <a:endParaRPr 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391400" cy="497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1961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lgn="ctr"/>
            <a:r>
              <a:rPr lang="en-US" b="1" dirty="0" smtClean="0"/>
              <a:t>“Civil Brand”</a:t>
            </a:r>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597799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6400800"/>
            <a:ext cx="7239000" cy="307777"/>
          </a:xfrm>
          <a:prstGeom prst="rect">
            <a:avLst/>
          </a:prstGeom>
          <a:noFill/>
        </p:spPr>
        <p:txBody>
          <a:bodyPr wrap="square" rtlCol="0">
            <a:spAutoFit/>
          </a:bodyPr>
          <a:lstStyle/>
          <a:p>
            <a:r>
              <a:rPr lang="en-US" sz="1400" dirty="0" smtClean="0"/>
              <a:t>2005 Mixed </a:t>
            </a:r>
            <a:r>
              <a:rPr lang="en-US" sz="1400" dirty="0"/>
              <a:t>media collage on canvas, 72 x 85 inches</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3244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80335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792"/>
            <a:ext cx="8229600" cy="990600"/>
          </a:xfrm>
        </p:spPr>
        <p:txBody>
          <a:bodyPr/>
          <a:lstStyle/>
          <a:p>
            <a:pPr algn="ctr"/>
            <a:r>
              <a:rPr lang="en-US" b="1" dirty="0" smtClean="0"/>
              <a:t>“Ridin’ Dirty”</a:t>
            </a: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3657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82693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86200"/>
            <a:ext cx="3657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391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304800"/>
            <a:ext cx="2438400" cy="381000"/>
          </a:xfrm>
        </p:spPr>
        <p:txBody>
          <a:bodyPr/>
          <a:lstStyle/>
          <a:p>
            <a:pPr algn="ctr"/>
            <a:r>
              <a:rPr lang="en-US" b="1" dirty="0" smtClean="0"/>
              <a:t>“Market&gt;Place”</a:t>
            </a:r>
            <a:endParaRPr lang="en-US" b="1" dirty="0"/>
          </a:p>
        </p:txBody>
      </p:sp>
      <p:sp>
        <p:nvSpPr>
          <p:cNvPr id="4" name="Text Placeholder 3"/>
          <p:cNvSpPr>
            <a:spLocks noGrp="1"/>
          </p:cNvSpPr>
          <p:nvPr>
            <p:ph type="body" idx="2"/>
          </p:nvPr>
        </p:nvSpPr>
        <p:spPr>
          <a:xfrm>
            <a:off x="6324600" y="685800"/>
            <a:ext cx="2514600" cy="5155223"/>
          </a:xfrm>
        </p:spPr>
        <p:txBody>
          <a:bodyPr>
            <a:noAutofit/>
          </a:bodyPr>
          <a:lstStyle/>
          <a:p>
            <a:r>
              <a:rPr lang="en-US" dirty="0"/>
              <a:t>"I wanted to create an environment that had something to do with trade, with public space, and the way people use it for pleasure, for business, for meetings, for secrets. I like that. And this was the amalgamation of all that put together. I wanted to create the feeling of being outdoors and indoors at the same time- those little passageways, alleyways, or narrow spaces between buildings that people turn into private places to talk and gather in</a:t>
            </a:r>
            <a:r>
              <a:rPr lang="en-US" dirty="0" smtClean="0"/>
              <a: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396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82476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2">
                    <a:lumMod val="60000"/>
                    <a:lumOff val="40000"/>
                  </a:schemeClr>
                </a:solidFill>
              </a:rPr>
              <a:t>The End</a:t>
            </a:r>
            <a:endParaRPr lang="en-US" dirty="0">
              <a:solidFill>
                <a:schemeClr val="accent2">
                  <a:lumMod val="60000"/>
                  <a:lumOff val="4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371600"/>
            <a:ext cx="464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60315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Mark Bradford</a:t>
            </a:r>
            <a:endParaRPr lang="en-US" dirty="0"/>
          </a:p>
        </p:txBody>
      </p:sp>
      <p:sp>
        <p:nvSpPr>
          <p:cNvPr id="3" name="TextBox 2"/>
          <p:cNvSpPr txBox="1"/>
          <p:nvPr/>
        </p:nvSpPr>
        <p:spPr>
          <a:xfrm>
            <a:off x="1524000" y="5181600"/>
            <a:ext cx="6324600" cy="381000"/>
          </a:xfrm>
          <a:prstGeom prst="rect">
            <a:avLst/>
          </a:prstGeom>
          <a:noFill/>
        </p:spPr>
        <p:txBody>
          <a:bodyPr wrap="square" rtlCol="0">
            <a:spAutoFit/>
          </a:bodyPr>
          <a:lstStyle/>
          <a:p>
            <a:r>
              <a:rPr lang="en-US" dirty="0" smtClean="0"/>
              <a:t>By: Valerie Ouimet</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334000" y="1981200"/>
            <a:ext cx="2743201" cy="1562101"/>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5334000" y="3733800"/>
            <a:ext cx="2743200" cy="2053481"/>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81200"/>
            <a:ext cx="2895600" cy="163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810000"/>
            <a:ext cx="3276600" cy="184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752600"/>
            <a:ext cx="348493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US" b="1" dirty="0" smtClean="0">
                <a:solidFill>
                  <a:schemeClr val="tx1"/>
                </a:solidFill>
              </a:rPr>
              <a:t>What does he do?</a:t>
            </a:r>
            <a:endParaRPr lang="en-US"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numCol="2">
            <a:normAutofit/>
          </a:bodyPr>
          <a:lstStyle/>
          <a:p>
            <a:r>
              <a:rPr lang="en-US" sz="2400" dirty="0">
                <a:latin typeface="+mj-lt"/>
              </a:rPr>
              <a:t>Mark’s videos and map-like, multilayered paper collages refer not only to the organization of streets and buildings in downtown Los Angeles, but also to images of crowds, ranging from civil rights demonstrations of the 1960s to contemporary protests concerning immigration issues.</a:t>
            </a:r>
            <a:endParaRPr lang="en-US" sz="2400" dirty="0" smtClean="0">
              <a:latin typeface="+mj-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4078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lgn="ctr"/>
            <a:r>
              <a:rPr lang="en-US" b="1" dirty="0" smtClean="0"/>
              <a:t>“Black Venus”</a:t>
            </a:r>
            <a:endParaRPr lang="en-US" b="1" dirty="0"/>
          </a:p>
        </p:txBody>
      </p:sp>
      <p:pic>
        <p:nvPicPr>
          <p:cNvPr id="3074" name="Picture 2"/>
          <p:cNvPicPr>
            <a:picLocks noChangeAspect="1" noChangeArrowheads="1"/>
          </p:cNvPicPr>
          <p:nvPr/>
        </p:nvPicPr>
        <p:blipFill>
          <a:blip r:embed="rId2" cstate="print"/>
          <a:srcRect/>
          <a:stretch>
            <a:fillRect/>
          </a:stretch>
        </p:blipFill>
        <p:spPr bwMode="auto">
          <a:xfrm>
            <a:off x="1066800" y="1219200"/>
            <a:ext cx="7415066" cy="5029200"/>
          </a:xfrm>
          <a:prstGeom prst="rect">
            <a:avLst/>
          </a:prstGeom>
          <a:noFill/>
          <a:ln w="9525">
            <a:noFill/>
            <a:miter lim="800000"/>
            <a:headEnd/>
            <a:tailEnd/>
          </a:ln>
          <a:effectLst/>
        </p:spPr>
      </p:pic>
      <p:sp>
        <p:nvSpPr>
          <p:cNvPr id="5" name="TextBox 4"/>
          <p:cNvSpPr txBox="1"/>
          <p:nvPr/>
        </p:nvSpPr>
        <p:spPr>
          <a:xfrm>
            <a:off x="609600" y="6400800"/>
            <a:ext cx="7848600" cy="369332"/>
          </a:xfrm>
          <a:prstGeom prst="rect">
            <a:avLst/>
          </a:prstGeom>
          <a:noFill/>
        </p:spPr>
        <p:txBody>
          <a:bodyPr wrap="square" rtlCol="0">
            <a:spAutoFit/>
          </a:bodyPr>
          <a:lstStyle/>
          <a:p>
            <a:r>
              <a:rPr lang="it-IT" dirty="0" smtClean="0"/>
              <a:t>2005 Mixed media collage, 130 x 196 inches</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lgn="ctr"/>
            <a:r>
              <a:rPr lang="en-US" b="1" dirty="0" smtClean="0"/>
              <a:t>“Black Venus” Detail</a:t>
            </a:r>
            <a:endParaRPr lang="en-US" b="1" dirty="0"/>
          </a:p>
        </p:txBody>
      </p:sp>
      <p:pic>
        <p:nvPicPr>
          <p:cNvPr id="4098" name="Picture 2"/>
          <p:cNvPicPr>
            <a:picLocks noChangeAspect="1" noChangeArrowheads="1"/>
          </p:cNvPicPr>
          <p:nvPr/>
        </p:nvPicPr>
        <p:blipFill>
          <a:blip r:embed="rId2" cstate="print"/>
          <a:srcRect/>
          <a:stretch>
            <a:fillRect/>
          </a:stretch>
        </p:blipFill>
        <p:spPr bwMode="auto">
          <a:xfrm>
            <a:off x="1371600" y="1219200"/>
            <a:ext cx="6553200" cy="505900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lgn="ctr"/>
            <a:r>
              <a:rPr lang="en-US" b="1" dirty="0" smtClean="0"/>
              <a:t>"Backward C"</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990600" y="1219200"/>
            <a:ext cx="7377298" cy="5029200"/>
          </a:xfrm>
          <a:prstGeom prst="rect">
            <a:avLst/>
          </a:prstGeom>
          <a:noFill/>
          <a:ln w="9525">
            <a:noFill/>
            <a:miter lim="800000"/>
            <a:headEnd/>
            <a:tailEnd/>
          </a:ln>
          <a:effectLst/>
        </p:spPr>
      </p:pic>
      <p:sp>
        <p:nvSpPr>
          <p:cNvPr id="5" name="TextBox 4"/>
          <p:cNvSpPr txBox="1"/>
          <p:nvPr/>
        </p:nvSpPr>
        <p:spPr>
          <a:xfrm>
            <a:off x="609600" y="6324600"/>
            <a:ext cx="7924800" cy="369332"/>
          </a:xfrm>
          <a:prstGeom prst="rect">
            <a:avLst/>
          </a:prstGeom>
          <a:noFill/>
        </p:spPr>
        <p:txBody>
          <a:bodyPr wrap="square" rtlCol="0">
            <a:spAutoFit/>
          </a:bodyPr>
          <a:lstStyle/>
          <a:p>
            <a:r>
              <a:rPr lang="en-US" dirty="0" smtClean="0"/>
              <a:t>2005 Mixed media collage on canvas, 84 x 120 inches</a:t>
            </a:r>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lgn="ctr"/>
            <a:r>
              <a:rPr lang="en-US" b="1" dirty="0" smtClean="0"/>
              <a:t>"Backward C” Detail</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990599" y="1295400"/>
            <a:ext cx="7379257" cy="48768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848600" cy="838200"/>
          </a:xfrm>
        </p:spPr>
        <p:txBody>
          <a:bodyPr/>
          <a:lstStyle/>
          <a:p>
            <a:pPr algn="ctr"/>
            <a:r>
              <a:rPr lang="en-US" b="1" dirty="0" smtClean="0"/>
              <a:t>“Grace &amp; Measure”</a:t>
            </a:r>
            <a:endParaRPr lang="en-US" b="1" dirty="0"/>
          </a:p>
        </p:txBody>
      </p:sp>
      <p:sp>
        <p:nvSpPr>
          <p:cNvPr id="6" name="TextBox 5"/>
          <p:cNvSpPr txBox="1"/>
          <p:nvPr/>
        </p:nvSpPr>
        <p:spPr>
          <a:xfrm>
            <a:off x="762000" y="6477000"/>
            <a:ext cx="7924800" cy="276999"/>
          </a:xfrm>
          <a:prstGeom prst="rect">
            <a:avLst/>
          </a:prstGeom>
          <a:noFill/>
        </p:spPr>
        <p:txBody>
          <a:bodyPr wrap="square" rtlCol="0">
            <a:spAutoFit/>
          </a:bodyPr>
          <a:lstStyle/>
          <a:p>
            <a:r>
              <a:rPr lang="en-US" sz="1200" dirty="0" smtClean="0"/>
              <a:t>2005 Mixed </a:t>
            </a:r>
            <a:r>
              <a:rPr lang="en-US" sz="1200" dirty="0"/>
              <a:t>media collage on canvas, 90 x 120 inches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705600" cy="499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767</TotalTime>
  <Words>251</Words>
  <Application>Microsoft Office PowerPoint</Application>
  <PresentationFormat>On-screen Show (4:3)</PresentationFormat>
  <Paragraphs>21</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Origin</vt:lpstr>
      <vt:lpstr>"Disappear Like a Dope Fiend"</vt:lpstr>
      <vt:lpstr>Mark Bradford</vt:lpstr>
      <vt:lpstr>What does he do?</vt:lpstr>
      <vt:lpstr>PowerPoint Presentation</vt:lpstr>
      <vt:lpstr>“Black Venus”</vt:lpstr>
      <vt:lpstr>“Black Venus” Detail</vt:lpstr>
      <vt:lpstr>"Backward C"</vt:lpstr>
      <vt:lpstr>"Backward C” Detail</vt:lpstr>
      <vt:lpstr>“Grace &amp; Measure”</vt:lpstr>
      <vt:lpstr>“Grace &amp; Measure” Detail</vt:lpstr>
      <vt:lpstr>“Civil Brand”</vt:lpstr>
      <vt:lpstr>PowerPoint Presentation</vt:lpstr>
      <vt:lpstr>“Ridin’ Dirty”</vt:lpstr>
      <vt:lpstr>“Market&gt;Place”</vt:lpstr>
      <vt:lpstr>PowerPoint Presentation</vt:lpstr>
      <vt:lpstr>The End</vt:lpstr>
    </vt:vector>
  </TitlesOfParts>
  <Company>Alpine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 Bradford</dc:title>
  <dc:creator>Student</dc:creator>
  <cp:lastModifiedBy>Bart Francis</cp:lastModifiedBy>
  <cp:revision>35</cp:revision>
  <dcterms:created xsi:type="dcterms:W3CDTF">2010-02-12T16:35:32Z</dcterms:created>
  <dcterms:modified xsi:type="dcterms:W3CDTF">2014-12-01T22:51:15Z</dcterms:modified>
</cp:coreProperties>
</file>