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5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1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2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796C-9579-CD43-BA6F-DD1B26DF0914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7473-06EF-654C-9C9A-292B2A44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a00d8341c339953ef0120a66c6da1970b-8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1" y="426391"/>
            <a:ext cx="762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1306" y="5847485"/>
            <a:ext cx="3165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Maya Lin. </a:t>
            </a:r>
            <a:r>
              <a:rPr lang="en-US" sz="1400" i="1" dirty="0" smtClean="0"/>
              <a:t>Storm King Wave Field. 2009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468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767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Contemporary Artist and Architect</a:t>
            </a:r>
          </a:p>
          <a:p>
            <a:r>
              <a:rPr lang="en-US" sz="2800" dirty="0" smtClean="0"/>
              <a:t> Creates work to make people more aware of their surroundings. </a:t>
            </a:r>
            <a:endParaRPr lang="en-US" sz="2800" dirty="0"/>
          </a:p>
        </p:txBody>
      </p:sp>
      <p:pic>
        <p:nvPicPr>
          <p:cNvPr id="5" name="Picture 4" descr="open-uri20120908-6690-6ch5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42" y="1677480"/>
            <a:ext cx="3973893" cy="398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d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9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1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5" y="766068"/>
            <a:ext cx="762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9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_inst_APRIL_2013_v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7" y="616024"/>
            <a:ext cx="7814498" cy="51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9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m5lbj6bI5W1rppz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81" y="1060627"/>
            <a:ext cx="619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9" y="739375"/>
            <a:ext cx="3289300" cy="2463800"/>
          </a:xfrm>
          <a:prstGeom prst="rect">
            <a:avLst/>
          </a:prstGeom>
        </p:spPr>
      </p:pic>
      <p:pic>
        <p:nvPicPr>
          <p:cNvPr id="6" name="Picture 5" descr="Vietnam_veterans_wall_satellite_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33" y="3279140"/>
            <a:ext cx="4609748" cy="31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4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845c02a3fee154e49df5cc7f98a7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6" y="3245913"/>
            <a:ext cx="6039527" cy="3170752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59" y="544338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ya_lin-81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8" y="303273"/>
            <a:ext cx="8818033" cy="6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27</Words>
  <Application>Microsoft Macintosh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Maya 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Clark</dc:creator>
  <cp:lastModifiedBy>Nathan Clark</cp:lastModifiedBy>
  <cp:revision>3</cp:revision>
  <dcterms:created xsi:type="dcterms:W3CDTF">2015-09-18T04:36:35Z</dcterms:created>
  <dcterms:modified xsi:type="dcterms:W3CDTF">2015-09-18T05:25:14Z</dcterms:modified>
</cp:coreProperties>
</file>