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1" r:id="rId3"/>
    <p:sldId id="257" r:id="rId4"/>
    <p:sldId id="260" r:id="rId5"/>
    <p:sldId id="264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1A14-1857-8342-993D-F3EEDC1F0629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7A654-F5DF-F844-AADC-82BCB99C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7A654-F5DF-F844-AADC-82BCB99C19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6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7C3F878-F5E8-489B-AC8A-64F2A7E22C28}" type="datetimeFigureOut">
              <a:rPr lang="en-US" smtClean="0"/>
              <a:pPr/>
              <a:t>11/23/15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fall-detai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2053" r="2120" b="1995"/>
          <a:stretch/>
        </p:blipFill>
        <p:spPr>
          <a:xfrm>
            <a:off x="257961" y="386923"/>
            <a:ext cx="6012494" cy="6012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8805" y="1779580"/>
            <a:ext cx="2510167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Avenir Book"/>
                <a:cs typeface="Avenir Book"/>
              </a:rPr>
              <a:t>M.C. ESCHER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Avenir Book"/>
                <a:cs typeface="Avenir Book"/>
              </a:rPr>
              <a:t>“Waterfall”</a:t>
            </a:r>
          </a:p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Avenir Book"/>
                <a:cs typeface="Avenir Book"/>
              </a:rPr>
              <a:t>1961 </a:t>
            </a:r>
          </a:p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Avenir Book"/>
                <a:cs typeface="Avenir Book"/>
              </a:rPr>
              <a:t>Lithograph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7440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1" y="605190"/>
            <a:ext cx="5549437" cy="536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5445" y="1200460"/>
            <a:ext cx="2510167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Avenir Book"/>
                <a:cs typeface="Avenir Book"/>
              </a:rPr>
              <a:t>M.C. ESCHER</a:t>
            </a:r>
          </a:p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Avenir Book"/>
                <a:cs typeface="Avenir Book"/>
              </a:rPr>
              <a:t>“Relativity”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1953 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Lithograph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0160" y="4515541"/>
            <a:ext cx="4716151" cy="63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Impossible Constructions</a:t>
            </a:r>
            <a:endParaRPr lang="en-US" sz="1400" dirty="0" smtClean="0">
              <a:latin typeface="Avenir Book"/>
              <a:cs typeface="Avenir Book"/>
            </a:endParaRPr>
          </a:p>
          <a:p>
            <a:pPr algn="ctr"/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090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cher.HandSphereL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5" y="79369"/>
            <a:ext cx="4359606" cy="6699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034" y="2123128"/>
            <a:ext cx="39884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Avenir Book"/>
                <a:cs typeface="Avenir Book"/>
              </a:rPr>
              <a:t>Self Portrait</a:t>
            </a:r>
          </a:p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Avenir Book"/>
                <a:cs typeface="Avenir Book"/>
              </a:rPr>
              <a:t>“Hand with Reflecting Sphere”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1935 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Lithograph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397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9" y="167156"/>
            <a:ext cx="7404412" cy="5637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2514" y="5541488"/>
            <a:ext cx="398848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sz="1400" dirty="0" smtClean="0">
              <a:latin typeface="Avenir Book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en-US" sz="1400" dirty="0" smtClean="0">
                <a:latin typeface="Avenir Book"/>
                <a:cs typeface="Avenir Book"/>
              </a:rPr>
              <a:t>“Eye”</a:t>
            </a:r>
          </a:p>
          <a:p>
            <a:pPr algn="ctr">
              <a:lnSpc>
                <a:spcPct val="130000"/>
              </a:lnSpc>
            </a:pPr>
            <a:r>
              <a:rPr lang="en-US" sz="1100" dirty="0" smtClean="0">
                <a:latin typeface="Avenir Book"/>
                <a:cs typeface="Avenir Book"/>
              </a:rPr>
              <a:t>1946</a:t>
            </a:r>
          </a:p>
          <a:p>
            <a:pPr algn="ctr">
              <a:lnSpc>
                <a:spcPct val="130000"/>
              </a:lnSpc>
            </a:pPr>
            <a:r>
              <a:rPr lang="en-US" sz="1100" dirty="0" smtClean="0">
                <a:latin typeface="Avenir Book"/>
                <a:cs typeface="Avenir Book"/>
              </a:rPr>
              <a:t>Mezzotint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943" y="5804364"/>
            <a:ext cx="2213974" cy="84281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283" y="5710044"/>
            <a:ext cx="2115258" cy="10076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96480" y="5090160"/>
            <a:ext cx="640021" cy="619884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9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0" y="129668"/>
            <a:ext cx="5014724" cy="6529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5765" y="1200460"/>
            <a:ext cx="2510167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Avenir Book"/>
                <a:cs typeface="Avenir Book"/>
              </a:rPr>
              <a:t>“Balcony”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1945 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Lithograph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520" y="4515541"/>
            <a:ext cx="471615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Mathematics</a:t>
            </a:r>
            <a:endParaRPr lang="en-US" sz="1400" dirty="0" smtClean="0">
              <a:latin typeface="Avenir Book"/>
              <a:cs typeface="Avenir Book"/>
            </a:endParaRPr>
          </a:p>
          <a:p>
            <a:pPr algn="ctr"/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4525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7" y="258347"/>
            <a:ext cx="6533280" cy="6341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6073" y="1222360"/>
            <a:ext cx="2510167" cy="119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“Sky and Water I”</a:t>
            </a:r>
          </a:p>
          <a:p>
            <a:pPr algn="ctr">
              <a:lnSpc>
                <a:spcPct val="130000"/>
              </a:lnSpc>
            </a:pPr>
            <a:r>
              <a:rPr lang="en-US" sz="1400" dirty="0" smtClean="0">
                <a:latin typeface="Avenir Book"/>
                <a:cs typeface="Avenir Book"/>
              </a:rPr>
              <a:t>1936 </a:t>
            </a:r>
          </a:p>
          <a:p>
            <a:pPr algn="ctr">
              <a:lnSpc>
                <a:spcPct val="130000"/>
              </a:lnSpc>
            </a:pPr>
            <a:r>
              <a:rPr lang="en-US" sz="1400" dirty="0" smtClean="0">
                <a:latin typeface="Avenir Book"/>
                <a:cs typeface="Avenir Book"/>
              </a:rPr>
              <a:t>Woodcut</a:t>
            </a:r>
          </a:p>
          <a:p>
            <a:pPr algn="ctr"/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680" y="3977061"/>
            <a:ext cx="4716151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Transformation</a:t>
            </a:r>
            <a:endParaRPr lang="en-US" sz="1200" dirty="0" smtClean="0">
              <a:latin typeface="Avenir Book"/>
              <a:cs typeface="Avenir Book"/>
            </a:endParaRPr>
          </a:p>
          <a:p>
            <a:pPr algn="ctr"/>
            <a:endParaRPr lang="en-US" sz="11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0493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229"/>
            <a:ext cx="9144000" cy="1975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8085" y="4395111"/>
            <a:ext cx="2510167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Avenir Book"/>
                <a:cs typeface="Avenir Book"/>
              </a:rPr>
              <a:t>“Metamorphosis I”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1937 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Woodcut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4400" y="5958261"/>
            <a:ext cx="471615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Transformation</a:t>
            </a:r>
            <a:endParaRPr lang="en-US" sz="1400" dirty="0" smtClean="0">
              <a:latin typeface="Avenir Book"/>
              <a:cs typeface="Avenir Book"/>
            </a:endParaRPr>
          </a:p>
          <a:p>
            <a:pPr algn="ctr"/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6909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0"/>
            <a:ext cx="5226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8805" y="1905268"/>
            <a:ext cx="2510167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Avenir Book"/>
                <a:cs typeface="Avenir Book"/>
              </a:rPr>
              <a:t>“Snow”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1936 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Avenir Book"/>
                <a:cs typeface="Avenir Book"/>
              </a:rPr>
              <a:t>Lithograph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572" y="4515541"/>
            <a:ext cx="4716151" cy="63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Life </a:t>
            </a:r>
            <a:endParaRPr lang="en-US" sz="1400" dirty="0" smtClean="0">
              <a:latin typeface="Avenir Book"/>
              <a:cs typeface="Avenir Book"/>
            </a:endParaRPr>
          </a:p>
          <a:p>
            <a:pPr algn="ctr"/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6242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126</TotalTime>
  <Words>62</Words>
  <Application>Microsoft Macintosh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Langford</dc:creator>
  <cp:lastModifiedBy>Aaron Langford</cp:lastModifiedBy>
  <cp:revision>6</cp:revision>
  <dcterms:created xsi:type="dcterms:W3CDTF">2015-11-24T01:48:00Z</dcterms:created>
  <dcterms:modified xsi:type="dcterms:W3CDTF">2015-11-24T03:54:27Z</dcterms:modified>
</cp:coreProperties>
</file>