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83B3-E5EB-419C-81B4-0FCECDC6490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B78A9-2736-433B-8692-DEA6FEE9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6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B78A9-2736-433B-8692-DEA6FEE95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3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ED1B-8B03-804B-8E5D-90A30EF17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8EF4-C83A-9A48-8D65-985C7882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8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47973" y="6138317"/>
            <a:ext cx="277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Claude Monet </a:t>
            </a:r>
          </a:p>
          <a:p>
            <a:r>
              <a:rPr lang="en-US" sz="1200" dirty="0" smtClean="0"/>
              <a:t>Haystack. End of the Summer</a:t>
            </a:r>
          </a:p>
          <a:p>
            <a:r>
              <a:rPr lang="en-US" sz="1200" dirty="0" smtClean="0"/>
              <a:t>Oil on canvas, 1890-1891</a:t>
            </a:r>
            <a:endParaRPr lang="en-US" sz="1200" dirty="0"/>
          </a:p>
        </p:txBody>
      </p:sp>
      <p:pic>
        <p:nvPicPr>
          <p:cNvPr id="5" name="Picture 4" descr="oscar_claude_monet_0279_allart_biz_haystacks_end_of_summer_morning_189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b="4401"/>
          <a:stretch/>
        </p:blipFill>
        <p:spPr>
          <a:xfrm>
            <a:off x="685800" y="244574"/>
            <a:ext cx="7938410" cy="57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Claude Monet</a:t>
            </a:r>
            <a:br>
              <a:rPr lang="en-US" dirty="0" smtClean="0"/>
            </a:br>
            <a:r>
              <a:rPr lang="en-US" sz="3600" dirty="0" smtClean="0"/>
              <a:t>1840-1926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3537" y="1636797"/>
            <a:ext cx="3064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Founder of the Impressionist Movement.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Captured perceptions instead of realism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Painted several series of the same objects (water lilies, haystacks, etc.</a:t>
            </a:r>
            <a:endParaRPr lang="en-US" dirty="0"/>
          </a:p>
        </p:txBody>
      </p:sp>
      <p:pic>
        <p:nvPicPr>
          <p:cNvPr id="5" name="Picture 4" descr="MTE5NDg0MDU1MDcyNzY5NT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6" y="1636797"/>
            <a:ext cx="5033374" cy="50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netC1Wate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55" y="550758"/>
            <a:ext cx="6350000" cy="462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9045" y="5491767"/>
            <a:ext cx="309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Claude Monet.</a:t>
            </a:r>
          </a:p>
          <a:p>
            <a:r>
              <a:rPr lang="en-US" sz="1200" b="1" dirty="0" smtClean="0"/>
              <a:t>Reflections of Clouds on the Water-Lily Pond</a:t>
            </a:r>
            <a:r>
              <a:rPr lang="en-US" sz="1200" dirty="0" smtClean="0"/>
              <a:t>, c. 1920, (78.74 × 502.36 in), oil on canvas, Museum of Modern Art, New York City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74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LA_moma_Reflections_of_Clouds_on_the_Water-Lily_Pond_Mon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528751" y="75944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74123" y="5554376"/>
            <a:ext cx="68778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Claude Monet.</a:t>
            </a:r>
          </a:p>
          <a:p>
            <a:r>
              <a:rPr lang="en-US" sz="1600" dirty="0" smtClean="0"/>
              <a:t>Reflections of Clouds on the Water-Lily Pond, c. 1920</a:t>
            </a:r>
            <a:r>
              <a:rPr lang="en-US" dirty="0" smtClean="0"/>
              <a:t>, </a:t>
            </a:r>
            <a:r>
              <a:rPr lang="en-US" sz="1200" dirty="0" smtClean="0"/>
              <a:t>(78.74 × 502.36 in), oil on canvas, Museum of Modern Art, New York City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03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aude-monet-heuhaufen-1548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82" y="655418"/>
            <a:ext cx="635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netHaystac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7565"/>
          <a:stretch>
            <a:fillRect/>
          </a:stretch>
        </p:blipFill>
        <p:spPr>
          <a:xfrm>
            <a:off x="457200" y="93832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659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-on-the-banks-of-seine-near-vetheu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1" y="581375"/>
            <a:ext cx="7980622" cy="57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ki6wTxWpvbo2oC3tV6zAZH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7" y="965978"/>
            <a:ext cx="8038391" cy="45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108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Claude Monet 1840-1926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Clark</dc:creator>
  <cp:lastModifiedBy>Bart Francis</cp:lastModifiedBy>
  <cp:revision>7</cp:revision>
  <dcterms:created xsi:type="dcterms:W3CDTF">2015-09-03T02:14:59Z</dcterms:created>
  <dcterms:modified xsi:type="dcterms:W3CDTF">2015-09-03T15:11:03Z</dcterms:modified>
</cp:coreProperties>
</file>