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047" autoAdjust="0"/>
  </p:normalViewPr>
  <p:slideViewPr>
    <p:cSldViewPr snapToGrid="0">
      <p:cViewPr varScale="1">
        <p:scale>
          <a:sx n="57" d="100"/>
          <a:sy n="57" d="100"/>
        </p:scale>
        <p:origin x="15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24125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b1870c3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b1870c3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712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b1870c32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b1870c32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812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b1870c32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b1870c32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524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b1870c32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b1870c32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676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b1870c32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b1870c32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6109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b1870c32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b1870c32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913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b1870c32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b1870c32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264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b1870c32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b1870c32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222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b1870c32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b1870c32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167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b1870c323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b1870c323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675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b1870c32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b1870c32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75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b1870c32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b1870c32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082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b1870c32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b1870c32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697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b1870c32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b1870c32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768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b1870c32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b1870c323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666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b1870c32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b1870c32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690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b1870c32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b1870c323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822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b1870c32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b1870c32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591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b1870c323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b1870c323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 is painful - stepping on leggos. Create a work that looks painful and spiky out of toys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Lost pieces to games, make flyers “missing for the last 15 years”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Feeling like I need to love all stuffed animals equally,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75850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b1870c323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b1870c323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763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b1870c32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b1870c32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748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b1870c32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b1870c32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81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1870c32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1870c32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177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b1870c32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b1870c32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08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b1870c32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b1870c32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491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b1870c32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b1870c32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629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b1870c32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b1870c32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10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te.org.uk/learn/online-resources/glossary/p/performance-ar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319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043950" y="1725900"/>
            <a:ext cx="49821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Nina Katchadourian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“Lavatory Self Portraits in the Flemish Style”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0" y="1925675"/>
            <a:ext cx="5431575" cy="30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950" y="69275"/>
            <a:ext cx="5068875" cy="32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600" y="152400"/>
            <a:ext cx="731880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800" y="-279450"/>
            <a:ext cx="5702400" cy="57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5" y="152400"/>
            <a:ext cx="5057775" cy="3793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750" y="1096075"/>
            <a:ext cx="5022275" cy="281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/>
          <p:nvPr/>
        </p:nvSpPr>
        <p:spPr>
          <a:xfrm>
            <a:off x="473250" y="436750"/>
            <a:ext cx="8331600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urier New"/>
                <a:ea typeface="Courier New"/>
                <a:cs typeface="Courier New"/>
                <a:sym typeface="Courier New"/>
              </a:rPr>
              <a:t>What is “conceptual” art?</a:t>
            </a:r>
            <a:endParaRPr sz="36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Courier New"/>
              <a:buAutoNum type="arabicPeriod"/>
            </a:pPr>
            <a:r>
              <a:rPr lang="en" sz="3600">
                <a:solidFill>
                  <a:srgbClr val="222222"/>
                </a:solidFill>
                <a:latin typeface="Courier New"/>
                <a:ea typeface="Courier New"/>
                <a:cs typeface="Courier New"/>
                <a:sym typeface="Courier New"/>
              </a:rPr>
              <a:t>art in which </a:t>
            </a:r>
            <a:r>
              <a:rPr lang="en" sz="3600">
                <a:solidFill>
                  <a:srgbClr val="222222"/>
                </a:solidFill>
                <a:highlight>
                  <a:srgbClr val="FFF2CC"/>
                </a:highlight>
                <a:latin typeface="Courier New"/>
                <a:ea typeface="Courier New"/>
                <a:cs typeface="Courier New"/>
                <a:sym typeface="Courier New"/>
              </a:rPr>
              <a:t>the idea</a:t>
            </a:r>
            <a:r>
              <a:rPr lang="en" sz="3600">
                <a:solidFill>
                  <a:srgbClr val="222222"/>
                </a:solidFill>
                <a:latin typeface="Courier New"/>
                <a:ea typeface="Courier New"/>
                <a:cs typeface="Courier New"/>
                <a:sym typeface="Courier New"/>
              </a:rPr>
              <a:t> presented by the artist is considered </a:t>
            </a:r>
            <a:r>
              <a:rPr lang="en" sz="3600">
                <a:solidFill>
                  <a:srgbClr val="222222"/>
                </a:solidFill>
                <a:highlight>
                  <a:srgbClr val="FFF2CC"/>
                </a:highlight>
                <a:latin typeface="Courier New"/>
                <a:ea typeface="Courier New"/>
                <a:cs typeface="Courier New"/>
                <a:sym typeface="Courier New"/>
              </a:rPr>
              <a:t>more important than the finished product</a:t>
            </a:r>
            <a:r>
              <a:rPr lang="en" sz="3600">
                <a:solidFill>
                  <a:srgbClr val="222222"/>
                </a:solidFill>
                <a:latin typeface="Courier New"/>
                <a:ea typeface="Courier New"/>
                <a:cs typeface="Courier New"/>
                <a:sym typeface="Courier New"/>
              </a:rPr>
              <a:t>, if there is one.</a:t>
            </a:r>
            <a:endParaRPr sz="3600">
              <a:solidFill>
                <a:srgbClr val="22222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/>
          <p:nvPr/>
        </p:nvSpPr>
        <p:spPr>
          <a:xfrm>
            <a:off x="4282000" y="1456625"/>
            <a:ext cx="37152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“It’s not a movement, it’s not a style, </a:t>
            </a:r>
            <a:r>
              <a:rPr lang="en" sz="1750">
                <a:solidFill>
                  <a:schemeClr val="dk1"/>
                </a:solidFill>
                <a:highlight>
                  <a:srgbClr val="FFF2CC"/>
                </a:highlight>
                <a:latin typeface="Courier New"/>
                <a:ea typeface="Courier New"/>
                <a:cs typeface="Courier New"/>
                <a:sym typeface="Courier New"/>
              </a:rPr>
              <a:t>it’s a set of strategies</a:t>
            </a:r>
            <a:r>
              <a:rPr lang="en" sz="175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,” Andrew Wilson, curator at the Tate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52" name="Google Shape;1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41" y="0"/>
            <a:ext cx="353411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/>
        </p:nvSpPr>
        <p:spPr>
          <a:xfrm>
            <a:off x="233325" y="189875"/>
            <a:ext cx="6053100" cy="3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 bad conceptual work makes you feel that the idea isn’t worth finding. A good one spurs you to </a:t>
            </a:r>
            <a:r>
              <a:rPr lang="en" sz="1750">
                <a:solidFill>
                  <a:schemeClr val="dk1"/>
                </a:solidFill>
                <a:highlight>
                  <a:srgbClr val="FFF2CC"/>
                </a:highlight>
                <a:latin typeface="Courier New"/>
                <a:ea typeface="Courier New"/>
                <a:cs typeface="Courier New"/>
                <a:sym typeface="Courier New"/>
              </a:rPr>
              <a:t>keep searching</a:t>
            </a:r>
            <a:r>
              <a:rPr lang="en" sz="175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 </a:t>
            </a:r>
            <a:endParaRPr sz="1750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50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-Tate museum</a:t>
            </a:r>
            <a:endParaRPr sz="1750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25" y="2075150"/>
            <a:ext cx="3906975" cy="293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2300" y="1133550"/>
            <a:ext cx="4697724" cy="38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0" y="152400"/>
            <a:ext cx="3723650" cy="254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/>
          <p:cNvSpPr txBox="1"/>
          <p:nvPr/>
        </p:nvSpPr>
        <p:spPr>
          <a:xfrm>
            <a:off x="5143500" y="2876400"/>
            <a:ext cx="23691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Felix Gonzalez Torres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00" y="648763"/>
            <a:ext cx="5761925" cy="384597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5999325" y="113350"/>
            <a:ext cx="3043500" cy="4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interdisciplinary artist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in Brooklyn, NY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Themes: Humor, irony, re-ordering, appropriation, constraints, found objects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75" y="271488"/>
            <a:ext cx="4350626" cy="435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9225" y="697023"/>
            <a:ext cx="4582076" cy="349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/>
        </p:nvSpPr>
        <p:spPr>
          <a:xfrm>
            <a:off x="1323450" y="955025"/>
            <a:ext cx="6758700" cy="42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13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Conceptual art can be – and can look like – </a:t>
            </a:r>
            <a:r>
              <a:rPr lang="en" sz="1800">
                <a:solidFill>
                  <a:srgbClr val="313131"/>
                </a:solidFill>
                <a:highlight>
                  <a:srgbClr val="FFF2CC"/>
                </a:highlight>
                <a:latin typeface="Courier New"/>
                <a:ea typeface="Courier New"/>
                <a:cs typeface="Courier New"/>
                <a:sym typeface="Courier New"/>
              </a:rPr>
              <a:t>almost anything</a:t>
            </a:r>
            <a:r>
              <a:rPr lang="en" sz="1800">
                <a:solidFill>
                  <a:srgbClr val="31313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 This is because, unlike a painter or sculptor who will think about how best they can express their idea using paint or sculptural materials and techniques, </a:t>
            </a:r>
            <a:r>
              <a:rPr lang="en" sz="1800">
                <a:solidFill>
                  <a:srgbClr val="313131"/>
                </a:solidFill>
                <a:highlight>
                  <a:srgbClr val="FFF2CC"/>
                </a:highlight>
                <a:latin typeface="Courier New"/>
                <a:ea typeface="Courier New"/>
                <a:cs typeface="Courier New"/>
                <a:sym typeface="Courier New"/>
              </a:rPr>
              <a:t>a conceptual artist uses whatever materials and whatever form is most appropriate to putting their idea across</a:t>
            </a:r>
            <a:r>
              <a:rPr lang="en" sz="1800">
                <a:solidFill>
                  <a:srgbClr val="31313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– this could be anything from a </a:t>
            </a:r>
            <a:r>
              <a:rPr lang="en" sz="1800">
                <a:solidFill>
                  <a:srgbClr val="232526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performance</a:t>
            </a:r>
            <a:r>
              <a:rPr lang="en" sz="1800">
                <a:solidFill>
                  <a:srgbClr val="31313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to a written description.</a:t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/>
        </p:nvSpPr>
        <p:spPr>
          <a:xfrm>
            <a:off x="1263900" y="572450"/>
            <a:ext cx="2159400" cy="14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Marcel Duchamp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“The Fountain”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1917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Known as the first conceptual work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83" name="Google Shape;1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225" y="152400"/>
            <a:ext cx="370910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/>
        </p:nvSpPr>
        <p:spPr>
          <a:xfrm>
            <a:off x="708000" y="215375"/>
            <a:ext cx="7728000" cy="16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In conceptual art </a:t>
            </a:r>
            <a:r>
              <a:rPr lang="en" sz="1800">
                <a:solidFill>
                  <a:srgbClr val="222222"/>
                </a:solidFill>
                <a:highlight>
                  <a:srgbClr val="FFF2CC"/>
                </a:highlight>
                <a:latin typeface="Courier New"/>
                <a:ea typeface="Courier New"/>
                <a:cs typeface="Courier New"/>
                <a:sym typeface="Courier New"/>
              </a:rPr>
              <a:t>the idea or concept is the most important aspect of the work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 When an artist uses a conceptual form of art, it means that all of the planning and decisions are made beforehand and the execution is a perfunctory affair. </a:t>
            </a:r>
            <a:r>
              <a:rPr lang="en" sz="1800">
                <a:solidFill>
                  <a:srgbClr val="222222"/>
                </a:solidFill>
                <a:highlight>
                  <a:srgbClr val="FFF2CC"/>
                </a:highlight>
                <a:latin typeface="Courier New"/>
                <a:ea typeface="Courier New"/>
                <a:cs typeface="Courier New"/>
                <a:sym typeface="Courier New"/>
              </a:rPr>
              <a:t>The idea becomes a machine that makes the art.</a:t>
            </a:r>
            <a:endParaRPr sz="1800">
              <a:solidFill>
                <a:srgbClr val="222222"/>
              </a:solidFill>
              <a:highlight>
                <a:srgbClr val="FFF2CC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2222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Sol Lewitt</a:t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89" name="Google Shape;1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3126" y="2107525"/>
            <a:ext cx="6235799" cy="284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44" y="2731550"/>
            <a:ext cx="4152426" cy="23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769" y="1334125"/>
            <a:ext cx="4415830" cy="330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1383" y="76200"/>
            <a:ext cx="2401990" cy="257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6"/>
          <p:cNvSpPr txBox="1"/>
          <p:nvPr/>
        </p:nvSpPr>
        <p:spPr>
          <a:xfrm>
            <a:off x="260725" y="759475"/>
            <a:ext cx="14622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John Baldessari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000" y="135400"/>
            <a:ext cx="8229600" cy="41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7"/>
          <p:cNvSpPr txBox="1"/>
          <p:nvPr/>
        </p:nvSpPr>
        <p:spPr>
          <a:xfrm>
            <a:off x="637000" y="4525725"/>
            <a:ext cx="43527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Janine Antoni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/>
          <p:nvPr/>
        </p:nvSpPr>
        <p:spPr>
          <a:xfrm>
            <a:off x="270150" y="708475"/>
            <a:ext cx="8747400" cy="47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ourier New"/>
                <a:ea typeface="Courier New"/>
                <a:cs typeface="Courier New"/>
                <a:sym typeface="Courier New"/>
              </a:rPr>
              <a:t>Create conceptual art piece about the idea of “play”. Document it visually in some way. </a:t>
            </a:r>
            <a:endParaRPr sz="3600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Fill out the questionnaire on play to help generate ideas and use the following page for </a:t>
            </a:r>
            <a:r>
              <a:rPr lang="en" dirty="0" smtClean="0"/>
              <a:t>thumbnails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Your completed artwork is due </a:t>
            </a:r>
            <a:r>
              <a:rPr lang="en" b="1" dirty="0" smtClean="0"/>
              <a:t>February 14th</a:t>
            </a:r>
            <a:endParaRPr lang="en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/>
        </p:nvSpPr>
        <p:spPr>
          <a:xfrm>
            <a:off x="328725" y="308900"/>
            <a:ext cx="7659900" cy="4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Choose the media that </a:t>
            </a:r>
            <a:r>
              <a:rPr lang="en" dirty="0" smtClean="0">
                <a:solidFill>
                  <a:schemeClr val="dk1"/>
                </a:solidFill>
              </a:rPr>
              <a:t>will be </a:t>
            </a:r>
            <a:r>
              <a:rPr lang="en" dirty="0">
                <a:solidFill>
                  <a:schemeClr val="dk1"/>
                </a:solidFill>
              </a:rPr>
              <a:t>the most effective to express your idea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Documentation is critical, your documentation IS the artwork.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Tips: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-Think of multiple options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-Write write write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-Plan out your steps and materials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-Push yourself, take your idea one step further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-Be intentional with every decision 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125" y="419438"/>
            <a:ext cx="3190875" cy="421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6750" y="93525"/>
            <a:ext cx="3413325" cy="25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8400" y="2750975"/>
            <a:ext cx="2809725" cy="21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075" y="0"/>
            <a:ext cx="3358775" cy="251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525" y="254425"/>
            <a:ext cx="3358775" cy="44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450" y="2588450"/>
            <a:ext cx="3696025" cy="24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650" y="1274950"/>
            <a:ext cx="6425050" cy="361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558" y="100139"/>
            <a:ext cx="2707093" cy="36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82880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1875" y="37137"/>
            <a:ext cx="2700999" cy="282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9749" y="37125"/>
            <a:ext cx="1887176" cy="251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513" y="2605825"/>
            <a:ext cx="1828572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90900" y="2505075"/>
            <a:ext cx="2002784" cy="242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22575" y="2605824"/>
            <a:ext cx="3597449" cy="24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50277" y="0"/>
            <a:ext cx="1828575" cy="2422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525" y="161925"/>
            <a:ext cx="762000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025" y="2500225"/>
            <a:ext cx="4562550" cy="23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1852" y="-42525"/>
            <a:ext cx="5242149" cy="35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000" y="143900"/>
            <a:ext cx="2927232" cy="219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738" y="152400"/>
            <a:ext cx="696651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408</Words>
  <Application>Microsoft Office PowerPoint</Application>
  <PresentationFormat>On-screen Show (16:9)</PresentationFormat>
  <Paragraphs>64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Courier New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Bart Francis</cp:lastModifiedBy>
  <cp:revision>2</cp:revision>
  <dcterms:modified xsi:type="dcterms:W3CDTF">2019-01-29T22:02:17Z</dcterms:modified>
</cp:coreProperties>
</file>