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41E-5504-D944-B255-E1D14E118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39B2-9050-5049-B591-7F933FD2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runaway-19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02" y="321323"/>
            <a:ext cx="5257700" cy="5968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1037" y="6289362"/>
            <a:ext cx="302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Runaway. Norman Rockwell 1958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451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n_rockwell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96" y="502296"/>
            <a:ext cx="4258516" cy="56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5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ckwell-girl-with-black-eye-195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02" y="606220"/>
            <a:ext cx="5226638" cy="56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1" y="785154"/>
            <a:ext cx="4461935" cy="5280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American Painter and Illustrator</a:t>
            </a:r>
          </a:p>
          <a:p>
            <a:r>
              <a:rPr lang="en-US" sz="2800" dirty="0" smtClean="0"/>
              <a:t>Known for his illustration of everyday life.</a:t>
            </a:r>
          </a:p>
          <a:p>
            <a:r>
              <a:rPr lang="en-US" sz="2800" dirty="0" smtClean="0"/>
              <a:t>Illustrator for the Saturday Evening Post</a:t>
            </a:r>
            <a:endParaRPr lang="en-US" sz="2800" dirty="0"/>
          </a:p>
        </p:txBody>
      </p:sp>
      <p:pic>
        <p:nvPicPr>
          <p:cNvPr id="4" name="Picture 3" descr="01_Norman_Rock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73" y="532439"/>
            <a:ext cx="381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n-rockwell-ft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1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-rockwell-pic2-jpg-20140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74" y="549683"/>
            <a:ext cx="4290022" cy="58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3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n-rockwell-home-from-ca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33" y="0"/>
            <a:ext cx="603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y-remembered-me-1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6" y="351854"/>
            <a:ext cx="5618145" cy="60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n_Rockwell_-_No_Swimming_-_Google_Art_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08" y="0"/>
            <a:ext cx="607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ma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9" y="296199"/>
            <a:ext cx="3896473" cy="60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7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kup-1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23" y="526775"/>
            <a:ext cx="5336416" cy="57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Clark</dc:creator>
  <cp:lastModifiedBy>Bart Francis</cp:lastModifiedBy>
  <cp:revision>2</cp:revision>
  <dcterms:created xsi:type="dcterms:W3CDTF">2015-09-28T04:43:08Z</dcterms:created>
  <dcterms:modified xsi:type="dcterms:W3CDTF">2015-09-28T13:29:24Z</dcterms:modified>
</cp:coreProperties>
</file>