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57" r:id="rId3"/>
    <p:sldId id="258" r:id="rId4"/>
    <p:sldId id="259" r:id="rId5"/>
    <p:sldId id="262" r:id="rId6"/>
    <p:sldId id="260" r:id="rId7"/>
    <p:sldId id="261" r:id="rId8"/>
    <p:sldId id="278" r:id="rId9"/>
    <p:sldId id="279" r:id="rId10"/>
    <p:sldId id="263" r:id="rId11"/>
    <p:sldId id="280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37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C02D5-91D4-46D0-A755-0E92B1941B10}" type="datetimeFigureOut">
              <a:rPr lang="en-US" smtClean="0"/>
              <a:t>10/14/2015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151C6-1448-4EA9-BDA3-8444DF12F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616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C02D5-91D4-46D0-A755-0E92B1941B10}" type="datetimeFigureOut">
              <a:rPr lang="en-US" smtClean="0"/>
              <a:t>10/14/2015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151C6-1448-4EA9-BDA3-8444DF12F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307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C02D5-91D4-46D0-A755-0E92B1941B10}" type="datetimeFigureOut">
              <a:rPr lang="en-US" smtClean="0"/>
              <a:t>10/14/2015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151C6-1448-4EA9-BDA3-8444DF12F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447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C02D5-91D4-46D0-A755-0E92B1941B10}" type="datetimeFigureOut">
              <a:rPr lang="en-US" smtClean="0"/>
              <a:t>10/14/2015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151C6-1448-4EA9-BDA3-8444DF12F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209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C02D5-91D4-46D0-A755-0E92B1941B10}" type="datetimeFigureOut">
              <a:rPr lang="en-US" smtClean="0"/>
              <a:t>10/14/2015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151C6-1448-4EA9-BDA3-8444DF12F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957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C02D5-91D4-46D0-A755-0E92B1941B10}" type="datetimeFigureOut">
              <a:rPr lang="en-US" smtClean="0"/>
              <a:t>10/14/2015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151C6-1448-4EA9-BDA3-8444DF12F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828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C02D5-91D4-46D0-A755-0E92B1941B10}" type="datetimeFigureOut">
              <a:rPr lang="en-US" smtClean="0"/>
              <a:t>10/14/2015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151C6-1448-4EA9-BDA3-8444DF12F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425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C02D5-91D4-46D0-A755-0E92B1941B10}" type="datetimeFigureOut">
              <a:rPr lang="en-US" smtClean="0"/>
              <a:t>10/14/2015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151C6-1448-4EA9-BDA3-8444DF12F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514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C02D5-91D4-46D0-A755-0E92B1941B10}" type="datetimeFigureOut">
              <a:rPr lang="en-US" smtClean="0"/>
              <a:t>10/14/2015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151C6-1448-4EA9-BDA3-8444DF12F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432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C02D5-91D4-46D0-A755-0E92B1941B10}" type="datetimeFigureOut">
              <a:rPr lang="en-US" smtClean="0"/>
              <a:t>10/14/2015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151C6-1448-4EA9-BDA3-8444DF12F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634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C02D5-91D4-46D0-A755-0E92B1941B10}" type="datetimeFigureOut">
              <a:rPr lang="en-US" smtClean="0"/>
              <a:t>10/14/2015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151C6-1448-4EA9-BDA3-8444DF12F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878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3C02D5-91D4-46D0-A755-0E92B1941B10}" type="datetimeFigureOut">
              <a:rPr lang="en-US" smtClean="0"/>
              <a:t>10/14/2015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151C6-1448-4EA9-BDA3-8444DF12F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586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06500"/>
            <a:ext cx="8763000" cy="389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539" name="TextBox 1"/>
          <p:cNvSpPr txBox="1">
            <a:spLocks noChangeArrowheads="1"/>
          </p:cNvSpPr>
          <p:nvPr/>
        </p:nvSpPr>
        <p:spPr bwMode="auto">
          <a:xfrm>
            <a:off x="7245350" y="5162550"/>
            <a:ext cx="164660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Pablo Picasso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 dirty="0" smtClean="0"/>
              <a:t>Guernica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/>
              <a:t>1937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/>
              <a:t>11’ 5” x 25’ 6”</a:t>
            </a: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95125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http://erikaunapuu.files.wordpress.com/2013/05/picasso-girl-before-a-mirror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8600"/>
            <a:ext cx="5029200" cy="6344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65448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81000"/>
            <a:ext cx="5104867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0816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90600" y="838200"/>
            <a:ext cx="3008313" cy="1164939"/>
          </a:xfrm>
        </p:spPr>
        <p:txBody>
          <a:bodyPr>
            <a:noAutofit/>
          </a:bodyPr>
          <a:lstStyle/>
          <a:p>
            <a:r>
              <a:rPr lang="en-US" sz="4400" dirty="0" smtClean="0"/>
              <a:t>Pablo Picasso</a:t>
            </a:r>
            <a:endParaRPr lang="en-US" sz="44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914400" y="2590800"/>
            <a:ext cx="3008313" cy="262410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Spanish Artist</a:t>
            </a: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Father of Cubism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838200"/>
            <a:ext cx="3661887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88057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ttp://upload.wikimedia.org/wikipedia/en/thumb/d/d6/GertrudeStein.JPG/640px-GertrudeSte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10410"/>
            <a:ext cx="5206481" cy="637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11066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http://upload.wikimedia.org/wikipedia/en/9/9c/Gar%C3%A7on_%C3%A0_la_pip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28600"/>
            <a:ext cx="5095876" cy="6330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21507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 descr="http://upload.wikimedia.org/wikipedia/en/b/bc/Old_guitarist_chica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53181"/>
            <a:ext cx="4343400" cy="6427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43663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http://upload.wikimedia.org/wikipedia/en/thumb/4/4c/Les_Demoiselles_d%27Avignon.jpg/640px-Les_Demoiselles_d%27Avign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2805"/>
            <a:ext cx="6096000" cy="631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7759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http://upload.wikimedia.org/wikipedia/en/thumb/8/8f/Pablo_Picasso%2C_1909-10%2C_Figure_dans_un_Fauteuil_%28Seated_Nude%2C_Femme_nue_assise%29%2C_oil_on_canvas%2C_92.1_x_73_cm%2C_Tate_Modern%2C_London.jpg/640px-Pablo_Picasso%2C_1909-10%2C_Figure_dans_un_Fauteuil_%28Seated_Nude%2C_Femme_nue_assise%29%2C_oil_on_canvas%2C_92.1_x_73_cm%2C_Tate_Modern%2C_Lond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533400"/>
            <a:ext cx="4648200" cy="604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3399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33400"/>
            <a:ext cx="4853783" cy="59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87788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57200"/>
            <a:ext cx="4875088" cy="6068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08943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20</Words>
  <Application>Microsoft Office PowerPoint</Application>
  <PresentationFormat>On-screen Show (4:3)</PresentationFormat>
  <Paragraphs>7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Pablo Picasso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Alpine School District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Bart Francis</dc:creator>
  <cp:lastModifiedBy>Bart Francis</cp:lastModifiedBy>
  <cp:revision>5</cp:revision>
  <dcterms:created xsi:type="dcterms:W3CDTF">2014-08-26T14:06:52Z</dcterms:created>
  <dcterms:modified xsi:type="dcterms:W3CDTF">2015-10-14T14:59:37Z</dcterms:modified>
</cp:coreProperties>
</file>