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3" r:id="rId4"/>
    <p:sldId id="258" r:id="rId5"/>
    <p:sldId id="259" r:id="rId6"/>
    <p:sldId id="260" r:id="rId7"/>
    <p:sldId id="261" r:id="rId8"/>
    <p:sldId id="262" r:id="rId9"/>
    <p:sldId id="266" r:id="rId10"/>
    <p:sldId id="264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68" d="100"/>
          <a:sy n="68" d="100"/>
        </p:scale>
        <p:origin x="60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68BEE-C301-4031-8EFD-D435EE711504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89E7-EBF8-4B76-9C68-FAAE6C68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365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68BEE-C301-4031-8EFD-D435EE711504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89E7-EBF8-4B76-9C68-FAAE6C68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403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68BEE-C301-4031-8EFD-D435EE711504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89E7-EBF8-4B76-9C68-FAAE6C68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13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68BEE-C301-4031-8EFD-D435EE711504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89E7-EBF8-4B76-9C68-FAAE6C68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96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68BEE-C301-4031-8EFD-D435EE711504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89E7-EBF8-4B76-9C68-FAAE6C68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098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68BEE-C301-4031-8EFD-D435EE711504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89E7-EBF8-4B76-9C68-FAAE6C68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081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68BEE-C301-4031-8EFD-D435EE711504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89E7-EBF8-4B76-9C68-FAAE6C68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92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68BEE-C301-4031-8EFD-D435EE711504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89E7-EBF8-4B76-9C68-FAAE6C68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887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68BEE-C301-4031-8EFD-D435EE711504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89E7-EBF8-4B76-9C68-FAAE6C68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888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68BEE-C301-4031-8EFD-D435EE711504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89E7-EBF8-4B76-9C68-FAAE6C68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338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68BEE-C301-4031-8EFD-D435EE711504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389E7-EBF8-4B76-9C68-FAAE6C68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37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168BEE-C301-4031-8EFD-D435EE711504}" type="datetimeFigureOut">
              <a:rPr lang="en-US" smtClean="0"/>
              <a:t>3/25/2016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389E7-EBF8-4B76-9C68-FAAE6C68F4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73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89892" y="365125"/>
            <a:ext cx="6195646" cy="62521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32985" y="4881489"/>
            <a:ext cx="171431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Drowning Girl</a:t>
            </a:r>
          </a:p>
          <a:p>
            <a:r>
              <a:rPr lang="en-US" dirty="0" smtClean="0"/>
              <a:t>Roy Lichtenstein</a:t>
            </a:r>
            <a:endParaRPr lang="en-US" dirty="0"/>
          </a:p>
          <a:p>
            <a:r>
              <a:rPr lang="en-US" dirty="0" smtClean="0"/>
              <a:t>1963</a:t>
            </a:r>
          </a:p>
        </p:txBody>
      </p:sp>
    </p:spTree>
    <p:extLst>
      <p:ext uri="{BB962C8B-B14F-4D97-AF65-F5344CB8AC3E}">
        <p14:creationId xmlns:p14="http://schemas.microsoft.com/office/powerpoint/2010/main" val="3973535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15792" y="193772"/>
            <a:ext cx="4269746" cy="642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276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4000" y="365124"/>
            <a:ext cx="9411513" cy="629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6001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Roy </a:t>
            </a:r>
            <a:br>
              <a:rPr lang="en-US" dirty="0" smtClean="0"/>
            </a:br>
            <a:r>
              <a:rPr lang="en-US" dirty="0" smtClean="0"/>
              <a:t>Lichtenstein</a:t>
            </a:r>
            <a:endParaRPr lang="en-US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0957" b="1095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Key figure in the development of Pop Art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Best known for his focus on comics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Use of Ben-Day dots</a:t>
            </a:r>
          </a:p>
        </p:txBody>
      </p:sp>
    </p:spTree>
    <p:extLst>
      <p:ext uri="{BB962C8B-B14F-4D97-AF65-F5344CB8AC3E}">
        <p14:creationId xmlns:p14="http://schemas.microsoft.com/office/powerpoint/2010/main" val="38294006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4961" y="179705"/>
            <a:ext cx="9306485" cy="654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61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4437" y="365125"/>
            <a:ext cx="6436689" cy="636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37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6840" y="365125"/>
            <a:ext cx="9009185" cy="6334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319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440" y="1209186"/>
            <a:ext cx="11028579" cy="4671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000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9577" y="255940"/>
            <a:ext cx="4567143" cy="6602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11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3379" y="365125"/>
            <a:ext cx="8192818" cy="6344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454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3012" y="365125"/>
            <a:ext cx="7430815" cy="6193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03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25</Words>
  <Application>Microsoft Office PowerPoint</Application>
  <PresentationFormat>Widescreen</PresentationFormat>
  <Paragraphs>7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Roy  Lichtenstein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Alpine School District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Bart Francis</dc:creator>
  <cp:lastModifiedBy>Bart Francis</cp:lastModifiedBy>
  <cp:revision>2</cp:revision>
  <dcterms:created xsi:type="dcterms:W3CDTF">2016-03-25T14:44:13Z</dcterms:created>
  <dcterms:modified xsi:type="dcterms:W3CDTF">2016-03-25T14:48:13Z</dcterms:modified>
</cp:coreProperties>
</file>