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f1a9227f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f1a9227f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f1a9227f9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f1a9227f9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f1a9227f9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f1a9227f9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f1a9227f9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6f1a9227f9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6f1a9227f9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6f1a9227f9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“Swing,” Sam Gilliam, 1969</a:t>
            </a:r>
            <a:endParaRPr sz="1400">
              <a:solidFill>
                <a:schemeClr val="dk1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70875" y="0"/>
            <a:ext cx="3298686" cy="423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 Gilliam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43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Char char="●"/>
            </a:pPr>
            <a:r>
              <a:rPr lang="en" sz="1350">
                <a:solidFill>
                  <a:schemeClr val="dk1"/>
                </a:solidFill>
              </a:rPr>
              <a:t>Inspired by the Abstract Expressionist movement</a:t>
            </a:r>
            <a:endParaRPr sz="1350">
              <a:solidFill>
                <a:schemeClr val="dk1"/>
              </a:solidFill>
            </a:endParaRPr>
          </a:p>
          <a:p>
            <a:pPr marL="457200" lvl="0" indent="-3143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Char char="●"/>
            </a:pPr>
            <a:r>
              <a:rPr lang="en" sz="1350">
                <a:solidFill>
                  <a:schemeClr val="dk1"/>
                </a:solidFill>
              </a:rPr>
              <a:t>Most well-known for his drapery pieces</a:t>
            </a:r>
            <a:endParaRPr sz="1350">
              <a:solidFill>
                <a:schemeClr val="dk1"/>
              </a:solidFill>
            </a:endParaRPr>
          </a:p>
          <a:p>
            <a:pPr marL="457200" lvl="0" indent="-3143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Char char="●"/>
            </a:pPr>
            <a:r>
              <a:rPr lang="en" sz="1350">
                <a:solidFill>
                  <a:schemeClr val="dk1"/>
                </a:solidFill>
              </a:rPr>
              <a:t>Emphasizes color &amp; movement</a:t>
            </a:r>
            <a:endParaRPr sz="1350">
              <a:solidFill>
                <a:schemeClr val="dk1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0975" y="665250"/>
            <a:ext cx="5719500" cy="381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0399" y="916475"/>
            <a:ext cx="5336874" cy="3310549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 txBox="1"/>
          <p:nvPr/>
        </p:nvSpPr>
        <p:spPr>
          <a:xfrm>
            <a:off x="6537850" y="1561450"/>
            <a:ext cx="2347800" cy="26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Would you call this a painting?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Why hang the canvas, rather than frame it?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How would this look if it were stretched into a frame?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700" y="428625"/>
            <a:ext cx="5715000" cy="428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41175" y="2627925"/>
            <a:ext cx="3005500" cy="2182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69550" y="290142"/>
            <a:ext cx="3005499" cy="22247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4976400" y="2150850"/>
            <a:ext cx="3855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1B2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“Most painters are better when they’re older. They’re mature. Single-minded. And they have something to say because they practiced, made a lot of mistakes, and they’re cultured.”</a:t>
            </a:r>
            <a:endParaRPr sz="1800"/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929425"/>
            <a:ext cx="4379526" cy="3284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On-screen Show (16:9)</PresentationFormat>
  <Paragraphs>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Simple Light</vt:lpstr>
      <vt:lpstr>PowerPoint Presentation</vt:lpstr>
      <vt:lpstr>Sam Gilliam</vt:lpstr>
      <vt:lpstr>PowerPoint Presentation</vt:lpstr>
      <vt:lpstr>PowerPoint Presentation</vt:lpstr>
      <vt:lpstr>“Most painters are better when they’re older. They’re mature. Single-minded. And they have something to say because they practiced, made a lot of mistakes, and they’re cultured.”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Bart Francis</cp:lastModifiedBy>
  <cp:revision>1</cp:revision>
  <dcterms:modified xsi:type="dcterms:W3CDTF">2020-02-18T16:11:22Z</dcterms:modified>
</cp:coreProperties>
</file>