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14BC-04F7-4CA0-A6CE-45CF8ABB3C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16A-3BDE-4EFF-B10D-C1E056AF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14BC-04F7-4CA0-A6CE-45CF8ABB3C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16A-3BDE-4EFF-B10D-C1E056AF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14BC-04F7-4CA0-A6CE-45CF8ABB3C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16A-3BDE-4EFF-B10D-C1E056AF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14BC-04F7-4CA0-A6CE-45CF8ABB3C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16A-3BDE-4EFF-B10D-C1E056AF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14BC-04F7-4CA0-A6CE-45CF8ABB3C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16A-3BDE-4EFF-B10D-C1E056AF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14BC-04F7-4CA0-A6CE-45CF8ABB3C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16A-3BDE-4EFF-B10D-C1E056AF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14BC-04F7-4CA0-A6CE-45CF8ABB3C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16A-3BDE-4EFF-B10D-C1E056AF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14BC-04F7-4CA0-A6CE-45CF8ABB3C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16A-3BDE-4EFF-B10D-C1E056AF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14BC-04F7-4CA0-A6CE-45CF8ABB3C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16A-3BDE-4EFF-B10D-C1E056AF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14BC-04F7-4CA0-A6CE-45CF8ABB3C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16A-3BDE-4EFF-B10D-C1E056AF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314BC-04F7-4CA0-A6CE-45CF8ABB3C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C16A-3BDE-4EFF-B10D-C1E056AFD2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14BC-04F7-4CA0-A6CE-45CF8ABB3C18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0C16A-3BDE-4EFF-B10D-C1E056AFD2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orm-Tharp-Cream-Puf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96956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05400" y="2286000"/>
            <a:ext cx="269868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Cream Puff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2008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Storm Tharp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Ink, Gouache,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Colored Pencil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And Graphite On Paper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0096" y="914400"/>
            <a:ext cx="3913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Storm</a:t>
            </a:r>
            <a:endParaRPr lang="en-US" sz="7200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Picture 6" descr="storm thar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14400"/>
            <a:ext cx="4905375" cy="49815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62600" y="1981200"/>
            <a:ext cx="3262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Tharp</a:t>
            </a:r>
            <a:endParaRPr lang="en-US" sz="7200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71600"/>
            <a:ext cx="76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“We become who we are through mistake and hesitation. We drift into identity. We could be anybody, but we are not.” </a:t>
            </a:r>
          </a:p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–Storm Tharp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67z2-72837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6305550" cy="6305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86400" y="2362200"/>
            <a:ext cx="327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White Woods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2008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Ink, Gouache, Colored Pencil 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And Graphite On Paper</a:t>
            </a:r>
          </a:p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14.6 x 108.6 cm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orm-Tharp-Houndstooth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2417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10200" y="2667000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Houndstooth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2008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Ink, Gouache,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Colored Pencil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And Graphite On Paper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wsthor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57200"/>
            <a:ext cx="4667250" cy="60265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62600" y="3124200"/>
            <a:ext cx="2807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Two Studies (</a:t>
            </a: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Rawsthorne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2007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ink, gouache on paper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142 x 114 cm  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orm_thar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4535328" cy="62736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10200" y="2743200"/>
            <a:ext cx="2971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Two Studies (Bernard)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2007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ink, gouache on paper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142 x 114 cm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86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Bart Francis</cp:lastModifiedBy>
  <cp:revision>6</cp:revision>
  <dcterms:created xsi:type="dcterms:W3CDTF">2010-02-23T18:24:29Z</dcterms:created>
  <dcterms:modified xsi:type="dcterms:W3CDTF">2014-12-03T16:05:30Z</dcterms:modified>
</cp:coreProperties>
</file>