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04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765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90250" y="602550"/>
            <a:ext cx="5618700" cy="278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Tara Donovan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Untitled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styrofoam cups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2008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675" y="526350"/>
            <a:ext cx="4827279" cy="40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00" y="3151025"/>
            <a:ext cx="1466125" cy="14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50" y="1222350"/>
            <a:ext cx="5220500" cy="282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3400" y="1222350"/>
            <a:ext cx="3330347" cy="282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0" y="3928025"/>
            <a:ext cx="9144000" cy="105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“Nebulous”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scotch tape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2004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212901"/>
            <a:ext cx="9144000" cy="88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Do you like it?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616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Tara Donovan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0" y="2946000"/>
            <a:ext cx="9144000" cy="88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   Mimicking nature with everyday objects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525" y="160429"/>
            <a:ext cx="3296899" cy="48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75" y="3831900"/>
            <a:ext cx="882701" cy="1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174" y="3831900"/>
            <a:ext cx="1281830" cy="1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7001" y="3831900"/>
            <a:ext cx="1405998" cy="120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3000" y="3831900"/>
            <a:ext cx="1607524" cy="12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90250" y="602550"/>
            <a:ext cx="5618700" cy="278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“Bluffs”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buttons &amp; glue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2006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50" y="222350"/>
            <a:ext cx="3091400" cy="46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300" y="222325"/>
            <a:ext cx="3091400" cy="46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8075" y="4092150"/>
            <a:ext cx="8480999" cy="88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Untitled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acrylic &amp; adhesive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2014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293" y="319348"/>
            <a:ext cx="2723556" cy="39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t="2028" r="10873"/>
          <a:stretch/>
        </p:blipFill>
        <p:spPr>
          <a:xfrm>
            <a:off x="807624" y="285034"/>
            <a:ext cx="4503631" cy="392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-75" y="4113425"/>
            <a:ext cx="9144000" cy="894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/>
              <a:t>“Transplanted”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/>
              <a:t>tar paper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/>
              <a:t>2001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105025"/>
            <a:ext cx="3888422" cy="31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303" y="1105025"/>
            <a:ext cx="3888421" cy="306980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-75" y="137325"/>
            <a:ext cx="9144000" cy="88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" sz="2000" dirty="0" smtClean="0">
                <a:solidFill>
                  <a:srgbClr val="FFFFFF"/>
                </a:solidFill>
              </a:rPr>
              <a:t>Is </a:t>
            </a:r>
            <a:r>
              <a:rPr lang="en" sz="2000" dirty="0">
                <a:solidFill>
                  <a:srgbClr val="FFFFFF"/>
                </a:solidFill>
              </a:rPr>
              <a:t>tar paper art? Is </a:t>
            </a:r>
            <a:r>
              <a:rPr lang="en-US" sz="2000" dirty="0" smtClean="0">
                <a:solidFill>
                  <a:srgbClr val="FFFFFF"/>
                </a:solidFill>
              </a:rPr>
              <a:t>“Transplanted” </a:t>
            </a:r>
            <a:r>
              <a:rPr lang="en" sz="2000" dirty="0" smtClean="0">
                <a:solidFill>
                  <a:srgbClr val="FFFFFF"/>
                </a:solidFill>
              </a:rPr>
              <a:t>art</a:t>
            </a:r>
            <a:r>
              <a:rPr lang="en" sz="2000" dirty="0">
                <a:solidFill>
                  <a:srgbClr val="FFFFFF"/>
                </a:solidFill>
              </a:rPr>
              <a:t>? What makes a difference?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74" y="880725"/>
            <a:ext cx="4064582" cy="30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925" y="880725"/>
            <a:ext cx="4111099" cy="308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3852500"/>
            <a:ext cx="9144000" cy="1011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Untitled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mylar &amp; hot glue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2011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874" y="1233887"/>
            <a:ext cx="3574359" cy="26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271" y="1233887"/>
            <a:ext cx="3428779" cy="26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3770075"/>
            <a:ext cx="9144000" cy="1011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“Colony”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pencils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2004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-75" y="137325"/>
            <a:ext cx="9144000" cy="88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   		Is it art if it is temporary?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0" y="4264475"/>
            <a:ext cx="9144000" cy="71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“Drawing”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steel pins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2011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r="43639"/>
          <a:stretch/>
        </p:blipFill>
        <p:spPr>
          <a:xfrm>
            <a:off x="5034337" y="336024"/>
            <a:ext cx="2952188" cy="392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150" y="336025"/>
            <a:ext cx="3947105" cy="39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075" y="281600"/>
            <a:ext cx="5063850" cy="39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4147750"/>
            <a:ext cx="9144000" cy="71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Untitled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pins, toothpicks, &amp; glass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2004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Playfair Display</vt:lpstr>
      <vt:lpstr>Lato</vt:lpstr>
      <vt:lpstr>coral</vt:lpstr>
      <vt:lpstr>Tara Donovan Untitled styrofoam cups 2008</vt:lpstr>
      <vt:lpstr>Tara Donovan</vt:lpstr>
      <vt:lpstr> “Bluffs” buttons &amp; glue 2006</vt:lpstr>
      <vt:lpstr> Untitled acrylic &amp; adhesive 2014</vt:lpstr>
      <vt:lpstr> “Transplanted” tar paper 2001</vt:lpstr>
      <vt:lpstr> Untitled mylar &amp; hot glue 2011</vt:lpstr>
      <vt:lpstr> “Colony” pencils 2004</vt:lpstr>
      <vt:lpstr> “Drawing” steel pins 2011</vt:lpstr>
      <vt:lpstr> Untitled pins, toothpicks, &amp; glass 2004</vt:lpstr>
      <vt:lpstr> “Nebulous” scotch tape 2004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 Donovan Untitled styrofoam cups 2008</dc:title>
  <cp:lastModifiedBy>Aaron Langford</cp:lastModifiedBy>
  <cp:revision>1</cp:revision>
  <dcterms:modified xsi:type="dcterms:W3CDTF">2015-12-09T03:54:45Z</dcterms:modified>
</cp:coreProperties>
</file>