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70" r:id="rId6"/>
    <p:sldId id="259" r:id="rId7"/>
    <p:sldId id="260" r:id="rId8"/>
    <p:sldId id="268" r:id="rId9"/>
    <p:sldId id="262" r:id="rId10"/>
    <p:sldId id="263" r:id="rId11"/>
    <p:sldId id="264" r:id="rId12"/>
    <p:sldId id="265" r:id="rId13"/>
    <p:sldId id="269"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8" d="100"/>
          <a:sy n="68" d="100"/>
        </p:scale>
        <p:origin x="6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E2D35F-4AFA-4933-BEFD-D63C46CF4EEB}"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100681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E2D35F-4AFA-4933-BEFD-D63C46CF4EEB}"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175610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E2D35F-4AFA-4933-BEFD-D63C46CF4EEB}"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365118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E2D35F-4AFA-4933-BEFD-D63C46CF4EEB}"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354605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E2D35F-4AFA-4933-BEFD-D63C46CF4EEB}"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33283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E2D35F-4AFA-4933-BEFD-D63C46CF4EEB}" type="datetimeFigureOut">
              <a:rPr lang="en-US" smtClean="0"/>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239879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E2D35F-4AFA-4933-BEFD-D63C46CF4EEB}" type="datetimeFigureOut">
              <a:rPr lang="en-US" smtClean="0"/>
              <a:t>3/23/2016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248644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E2D35F-4AFA-4933-BEFD-D63C46CF4EEB}" type="datetimeFigureOut">
              <a:rPr lang="en-US" smtClean="0"/>
              <a:t>3/23/2016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285720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2D35F-4AFA-4933-BEFD-D63C46CF4EEB}" type="datetimeFigureOut">
              <a:rPr lang="en-US" smtClean="0"/>
              <a:t>3/23/2016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165557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E2D35F-4AFA-4933-BEFD-D63C46CF4EEB}" type="datetimeFigureOut">
              <a:rPr lang="en-US" smtClean="0"/>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195438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E2D35F-4AFA-4933-BEFD-D63C46CF4EEB}" type="datetimeFigureOut">
              <a:rPr lang="en-US" smtClean="0"/>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F398-1233-46FC-9046-53075CD33F71}" type="slidenum">
              <a:rPr lang="en-US" smtClean="0"/>
              <a:t>‹#›</a:t>
            </a:fld>
            <a:endParaRPr lang="en-US"/>
          </a:p>
        </p:txBody>
      </p:sp>
    </p:spTree>
    <p:extLst>
      <p:ext uri="{BB962C8B-B14F-4D97-AF65-F5344CB8AC3E}">
        <p14:creationId xmlns:p14="http://schemas.microsoft.com/office/powerpoint/2010/main" val="357052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2D35F-4AFA-4933-BEFD-D63C46CF4EEB}" type="datetimeFigureOut">
              <a:rPr lang="en-US" smtClean="0"/>
              <a:t>3/23/2016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F398-1233-46FC-9046-53075CD33F71}" type="slidenum">
              <a:rPr lang="en-US" smtClean="0"/>
              <a:t>‹#›</a:t>
            </a:fld>
            <a:endParaRPr lang="en-US"/>
          </a:p>
        </p:txBody>
      </p:sp>
    </p:spTree>
    <p:extLst>
      <p:ext uri="{BB962C8B-B14F-4D97-AF65-F5344CB8AC3E}">
        <p14:creationId xmlns:p14="http://schemas.microsoft.com/office/powerpoint/2010/main" val="3005561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sNlwh8vT2NU&amp;list=PLV61n0aTVW90ZjMkiVtxDhAF4lDAM2fN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264838" y="151570"/>
            <a:ext cx="5148835" cy="6509070"/>
          </a:xfrm>
          <a:prstGeom prst="rect">
            <a:avLst/>
          </a:prstGeom>
        </p:spPr>
      </p:pic>
      <p:sp>
        <p:nvSpPr>
          <p:cNvPr id="7" name="TextBox 6"/>
          <p:cNvSpPr txBox="1"/>
          <p:nvPr/>
        </p:nvSpPr>
        <p:spPr>
          <a:xfrm>
            <a:off x="8820443" y="5289452"/>
            <a:ext cx="184731" cy="369332"/>
          </a:xfrm>
          <a:prstGeom prst="rect">
            <a:avLst/>
          </a:prstGeom>
          <a:noFill/>
        </p:spPr>
        <p:txBody>
          <a:bodyPr wrap="none" rtlCol="0">
            <a:spAutoFit/>
          </a:bodyPr>
          <a:lstStyle/>
          <a:p>
            <a:endParaRPr lang="en-US" dirty="0"/>
          </a:p>
        </p:txBody>
      </p:sp>
      <p:sp>
        <p:nvSpPr>
          <p:cNvPr id="8" name="TextBox 7"/>
          <p:cNvSpPr txBox="1"/>
          <p:nvPr/>
        </p:nvSpPr>
        <p:spPr>
          <a:xfrm>
            <a:off x="8370277" y="4712677"/>
            <a:ext cx="2757934" cy="1200329"/>
          </a:xfrm>
          <a:prstGeom prst="rect">
            <a:avLst/>
          </a:prstGeom>
          <a:noFill/>
        </p:spPr>
        <p:txBody>
          <a:bodyPr wrap="none" rtlCol="0">
            <a:spAutoFit/>
          </a:bodyPr>
          <a:lstStyle/>
          <a:p>
            <a:r>
              <a:rPr lang="en-US" dirty="0" smtClean="0"/>
              <a:t>The Gypsy</a:t>
            </a:r>
          </a:p>
          <a:p>
            <a:r>
              <a:rPr lang="en-US" dirty="0" smtClean="0"/>
              <a:t>2008</a:t>
            </a:r>
          </a:p>
          <a:p>
            <a:r>
              <a:rPr lang="en-US" dirty="0" err="1" smtClean="0"/>
              <a:t>Vik</a:t>
            </a:r>
            <a:r>
              <a:rPr lang="en-US" dirty="0" smtClean="0"/>
              <a:t> Muniz</a:t>
            </a:r>
          </a:p>
          <a:p>
            <a:r>
              <a:rPr lang="en-US" dirty="0" smtClean="0"/>
              <a:t>(Pictures of </a:t>
            </a:r>
            <a:r>
              <a:rPr lang="en-US" dirty="0" err="1" smtClean="0"/>
              <a:t>Gargage</a:t>
            </a:r>
            <a:r>
              <a:rPr lang="en-US" dirty="0" smtClean="0"/>
              <a:t> Series)</a:t>
            </a:r>
            <a:endParaRPr lang="en-US" dirty="0"/>
          </a:p>
        </p:txBody>
      </p:sp>
    </p:spTree>
    <p:extLst>
      <p:ext uri="{BB962C8B-B14F-4D97-AF65-F5344CB8AC3E}">
        <p14:creationId xmlns:p14="http://schemas.microsoft.com/office/powerpoint/2010/main" val="2757741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03701" y="221908"/>
            <a:ext cx="4891327" cy="6464728"/>
          </a:xfrm>
          <a:prstGeom prst="rect">
            <a:avLst/>
          </a:prstGeom>
        </p:spPr>
      </p:pic>
    </p:spTree>
    <p:extLst>
      <p:ext uri="{BB962C8B-B14F-4D97-AF65-F5344CB8AC3E}">
        <p14:creationId xmlns:p14="http://schemas.microsoft.com/office/powerpoint/2010/main" val="3546132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10031" y="264110"/>
            <a:ext cx="4831777" cy="6290163"/>
          </a:xfrm>
          <a:prstGeom prst="rect">
            <a:avLst/>
          </a:prstGeom>
        </p:spPr>
      </p:pic>
    </p:spTree>
    <p:extLst>
      <p:ext uri="{BB962C8B-B14F-4D97-AF65-F5344CB8AC3E}">
        <p14:creationId xmlns:p14="http://schemas.microsoft.com/office/powerpoint/2010/main" val="2046872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6965" y="-748762"/>
            <a:ext cx="8206020" cy="8206020"/>
          </a:xfrm>
          <a:prstGeom prst="rect">
            <a:avLst/>
          </a:prstGeom>
        </p:spPr>
      </p:pic>
    </p:spTree>
    <p:extLst>
      <p:ext uri="{BB962C8B-B14F-4D97-AF65-F5344CB8AC3E}">
        <p14:creationId xmlns:p14="http://schemas.microsoft.com/office/powerpoint/2010/main" val="286550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Pictures of </a:t>
            </a:r>
            <a:r>
              <a:rPr lang="en-US" dirty="0" err="1" smtClean="0"/>
              <a:t>Chocholate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86533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17441" y="365124"/>
            <a:ext cx="4932331" cy="6105131"/>
          </a:xfrm>
          <a:prstGeom prst="rect">
            <a:avLst/>
          </a:prstGeom>
        </p:spPr>
      </p:pic>
    </p:spTree>
    <p:extLst>
      <p:ext uri="{BB962C8B-B14F-4D97-AF65-F5344CB8AC3E}">
        <p14:creationId xmlns:p14="http://schemas.microsoft.com/office/powerpoint/2010/main" val="202709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64821" y="365124"/>
            <a:ext cx="5270883" cy="6222113"/>
          </a:xfrm>
          <a:prstGeom prst="rect">
            <a:avLst/>
          </a:prstGeom>
        </p:spPr>
      </p:pic>
    </p:spTree>
    <p:extLst>
      <p:ext uri="{BB962C8B-B14F-4D97-AF65-F5344CB8AC3E}">
        <p14:creationId xmlns:p14="http://schemas.microsoft.com/office/powerpoint/2010/main" val="23521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Vik</a:t>
            </a:r>
            <a:r>
              <a:rPr lang="en-US" dirty="0" smtClean="0"/>
              <a:t> Muniz</a:t>
            </a:r>
            <a:endParaRPr lang="en-US" dirty="0"/>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lstStyle/>
          <a:p>
            <a:pPr marL="285750" indent="-285750">
              <a:buFont typeface="Arial" panose="020B0604020202020204" pitchFamily="34" charset="0"/>
              <a:buChar char="•"/>
            </a:pPr>
            <a:r>
              <a:rPr lang="en-US" dirty="0" smtClean="0"/>
              <a:t>Brazilian Artist and Photographer</a:t>
            </a:r>
          </a:p>
          <a:p>
            <a:pPr marL="285750" indent="-285750">
              <a:buFont typeface="Arial" panose="020B0604020202020204" pitchFamily="34" charset="0"/>
              <a:buChar char="•"/>
            </a:pPr>
            <a:r>
              <a:rPr lang="en-US" dirty="0" smtClean="0"/>
              <a:t>Works in Series</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2"/>
          <a:stretch>
            <a:fillRect/>
          </a:stretch>
        </p:blipFill>
        <p:spPr>
          <a:xfrm>
            <a:off x="6083397" y="457200"/>
            <a:ext cx="4087544" cy="6096676"/>
          </a:xfrm>
          <a:prstGeom prst="rect">
            <a:avLst/>
          </a:prstGeom>
        </p:spPr>
      </p:pic>
    </p:spTree>
    <p:extLst>
      <p:ext uri="{BB962C8B-B14F-4D97-AF65-F5344CB8AC3E}">
        <p14:creationId xmlns:p14="http://schemas.microsoft.com/office/powerpoint/2010/main" val="734280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838200" y="491734"/>
            <a:ext cx="10655105" cy="5995000"/>
          </a:xfrm>
          <a:prstGeom prst="rect">
            <a:avLst/>
          </a:prstGeom>
        </p:spPr>
      </p:pic>
    </p:spTree>
    <p:extLst>
      <p:ext uri="{BB962C8B-B14F-4D97-AF65-F5344CB8AC3E}">
        <p14:creationId xmlns:p14="http://schemas.microsoft.com/office/powerpoint/2010/main" val="3794850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302433" y="365125"/>
            <a:ext cx="9290539" cy="6195629"/>
          </a:xfrm>
          <a:prstGeom prst="rect">
            <a:avLst/>
          </a:prstGeom>
        </p:spPr>
      </p:pic>
    </p:spTree>
    <p:extLst>
      <p:ext uri="{BB962C8B-B14F-4D97-AF65-F5344CB8AC3E}">
        <p14:creationId xmlns:p14="http://schemas.microsoft.com/office/powerpoint/2010/main" val="2693259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smtClean="0">
                <a:hlinkClick r:id="rId2"/>
              </a:rPr>
              <a:t>https://www.youtube.com/watch?v=sNlwh8vT2NU&amp;list=PLV61n0aTVW90ZjMkiVtxDhAF4lDAM2fND</a:t>
            </a:r>
            <a:endParaRPr lang="en-US" dirty="0"/>
          </a:p>
        </p:txBody>
      </p:sp>
    </p:spTree>
    <p:extLst>
      <p:ext uri="{BB962C8B-B14F-4D97-AF65-F5344CB8AC3E}">
        <p14:creationId xmlns:p14="http://schemas.microsoft.com/office/powerpoint/2010/main" val="1414617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838200" y="365125"/>
            <a:ext cx="7968175" cy="6232918"/>
          </a:xfrm>
          <a:prstGeom prst="rect">
            <a:avLst/>
          </a:prstGeom>
        </p:spPr>
      </p:pic>
    </p:spTree>
    <p:extLst>
      <p:ext uri="{BB962C8B-B14F-4D97-AF65-F5344CB8AC3E}">
        <p14:creationId xmlns:p14="http://schemas.microsoft.com/office/powerpoint/2010/main" val="2897246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346573" y="224445"/>
            <a:ext cx="5065906" cy="6451433"/>
          </a:xfrm>
          <a:prstGeom prst="rect">
            <a:avLst/>
          </a:prstGeom>
        </p:spPr>
      </p:pic>
    </p:spTree>
    <p:extLst>
      <p:ext uri="{BB962C8B-B14F-4D97-AF65-F5344CB8AC3E}">
        <p14:creationId xmlns:p14="http://schemas.microsoft.com/office/powerpoint/2010/main" val="314783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Sugar Children</a:t>
            </a:r>
            <a:endParaRPr lang="en-US" dirty="0"/>
          </a:p>
        </p:txBody>
      </p:sp>
      <p:sp>
        <p:nvSpPr>
          <p:cNvPr id="5" name="Text Placeholder 4"/>
          <p:cNvSpPr>
            <a:spLocks noGrp="1"/>
          </p:cNvSpPr>
          <p:nvPr>
            <p:ph type="body" idx="1"/>
          </p:nvPr>
        </p:nvSpPr>
        <p:spPr/>
        <p:txBody>
          <a:bodyPr>
            <a:normAutofit fontScale="92500"/>
          </a:bodyPr>
          <a:lstStyle/>
          <a:p>
            <a:pPr algn="ctr"/>
            <a:r>
              <a:rPr lang="en-US" i="1" dirty="0"/>
              <a:t>I was down in the Caribbean when I saw sugarcane workers’ children. They were wonderful. But their parents were so sad, really hard people. I realized they take the sweetness out of the children by making them work in the fields. It’s very hard work. All the sweetness from them ends up in our coffee. So I made drawings of them from sugar.</a:t>
            </a:r>
          </a:p>
        </p:txBody>
      </p:sp>
    </p:spTree>
    <p:extLst>
      <p:ext uri="{BB962C8B-B14F-4D97-AF65-F5344CB8AC3E}">
        <p14:creationId xmlns:p14="http://schemas.microsoft.com/office/powerpoint/2010/main" val="394789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07440" y="264111"/>
            <a:ext cx="5020301" cy="6406114"/>
          </a:xfrm>
          <a:prstGeom prst="rect">
            <a:avLst/>
          </a:prstGeom>
        </p:spPr>
      </p:pic>
    </p:spTree>
    <p:extLst>
      <p:ext uri="{BB962C8B-B14F-4D97-AF65-F5344CB8AC3E}">
        <p14:creationId xmlns:p14="http://schemas.microsoft.com/office/powerpoint/2010/main" val="1345822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101</Words>
  <Application>Microsoft Office PowerPoint</Application>
  <PresentationFormat>Widescreen</PresentationFormat>
  <Paragraphs>11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Vik Muniz</vt:lpstr>
      <vt:lpstr>PowerPoint Presentation</vt:lpstr>
      <vt:lpstr>PowerPoint Presentation</vt:lpstr>
      <vt:lpstr>PowerPoint Presentation</vt:lpstr>
      <vt:lpstr>PowerPoint Presentation</vt:lpstr>
      <vt:lpstr>PowerPoint Presentation</vt:lpstr>
      <vt:lpstr>The Sugar Children</vt:lpstr>
      <vt:lpstr>PowerPoint Presentation</vt:lpstr>
      <vt:lpstr>PowerPoint Presentation</vt:lpstr>
      <vt:lpstr>PowerPoint Presentation</vt:lpstr>
      <vt:lpstr>PowerPoint Presentation</vt:lpstr>
      <vt:lpstr>Pictures of Chocholate</vt:lpstr>
      <vt:lpstr>PowerPoint Presentation</vt:lpstr>
      <vt:lpstr>PowerPoint Presentation</vt:lpstr>
    </vt:vector>
  </TitlesOfParts>
  <Company>Alpine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 Francis</dc:creator>
  <cp:lastModifiedBy>Bart Francis</cp:lastModifiedBy>
  <cp:revision>4</cp:revision>
  <dcterms:created xsi:type="dcterms:W3CDTF">2016-03-23T14:09:14Z</dcterms:created>
  <dcterms:modified xsi:type="dcterms:W3CDTF">2016-03-23T14:30:50Z</dcterms:modified>
</cp:coreProperties>
</file>